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77" r:id="rId9"/>
    <p:sldId id="271" r:id="rId10"/>
    <p:sldId id="272" r:id="rId11"/>
    <p:sldId id="273" r:id="rId12"/>
    <p:sldId id="278" r:id="rId13"/>
    <p:sldId id="274" r:id="rId14"/>
    <p:sldId id="279" r:id="rId15"/>
    <p:sldId id="280" r:id="rId16"/>
    <p:sldId id="281" r:id="rId17"/>
    <p:sldId id="282" r:id="rId18"/>
    <p:sldId id="275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7" r:id="rId28"/>
    <p:sldId id="298" r:id="rId29"/>
    <p:sldId id="291" r:id="rId30"/>
    <p:sldId id="300" r:id="rId31"/>
    <p:sldId id="299" r:id="rId32"/>
    <p:sldId id="304" r:id="rId33"/>
    <p:sldId id="302" r:id="rId34"/>
    <p:sldId id="303" r:id="rId35"/>
    <p:sldId id="301" r:id="rId36"/>
    <p:sldId id="306" r:id="rId37"/>
    <p:sldId id="292" r:id="rId38"/>
    <p:sldId id="293" r:id="rId39"/>
    <p:sldId id="294" r:id="rId40"/>
    <p:sldId id="316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CCFFCC"/>
    <a:srgbClr val="CC99FF"/>
    <a:srgbClr val="CCECFF"/>
    <a:srgbClr val="FFCC99"/>
    <a:srgbClr val="FF6600"/>
    <a:srgbClr val="FFCCFF"/>
    <a:srgbClr val="FF00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BA6AC-FEB3-4456-A9E9-57A68EA37284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0C774-32BE-4DBE-9BA5-43A00299167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0C774-32BE-4DBE-9BA5-43A00299167F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0C774-32BE-4DBE-9BA5-43A00299167F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0C774-32BE-4DBE-9BA5-43A00299167F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9088B-0029-425C-A8AF-6D303EFC40A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56B0-8190-4017-9D5D-A823777167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r="-909" b="6664"/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827745" y="124690"/>
            <a:ext cx="9176228" cy="4052455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1609" y="-109473"/>
            <a:ext cx="9176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VN Banh Mi" pitchFamily="2" charset="0"/>
              </a:rPr>
              <a:t>ỦY BAN NHÂN DÂN QUẬN 8</a:t>
            </a:r>
          </a:p>
          <a:p>
            <a:pPr algn="ctr"/>
            <a:r>
              <a:rPr lang="en-US" sz="3600" dirty="0">
                <a:latin typeface="UVN Banh Mi" pitchFamily="2" charset="0"/>
              </a:rPr>
              <a:t>TRƯỜNG TIỂU HỌC NGUYỄN TRUNG NGẠN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82915" y="795517"/>
            <a:ext cx="2704941" cy="934403"/>
            <a:chOff x="1489869" y="1807029"/>
            <a:chExt cx="2265702" cy="934403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1270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b="1" dirty="0">
                <a:ln w="127000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89869" y="1818102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27745" y="1696557"/>
            <a:ext cx="9060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3300"/>
                </a:solidFill>
                <a:latin typeface="#9Slide05 SVNClementine" panose="020F0502020204030203" pitchFamily="34" charset="0"/>
              </a:rPr>
              <a:t>ÔN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latin typeface="#9Slide05 SVNClementine" panose="020F0502020204030203" pitchFamily="34" charset="0"/>
              </a:rPr>
              <a:t> 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FF99"/>
                </a:solidFill>
                <a:latin typeface="#9Slide05 SVNClementine" panose="020F0502020204030203" pitchFamily="34" charset="0"/>
              </a:rPr>
              <a:t>TẬP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latin typeface="#9Slide05 SVNClementine" panose="020F0502020204030203" pitchFamily="34" charset="0"/>
              </a:rPr>
              <a:t> 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CCFF"/>
                </a:solidFill>
                <a:latin typeface="#9Slide05 SVNClementine" panose="020F0502020204030203" pitchFamily="34" charset="0"/>
              </a:rPr>
              <a:t>HÌNH 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CC99FF"/>
                </a:solidFill>
                <a:latin typeface="#9Slide05 SVNClementine" panose="020F0502020204030203" pitchFamily="34" charset="0"/>
              </a:rPr>
              <a:t>HỌC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6699"/>
                </a:solidFill>
                <a:latin typeface="#9Slide05 SVNClementine" panose="020F0502020204030203" pitchFamily="34" charset="0"/>
              </a:rPr>
              <a:t> </a:t>
            </a:r>
          </a:p>
          <a:p>
            <a:pPr algn="ctr"/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66FFFF"/>
                </a:solidFill>
                <a:latin typeface="#9Slide05 SVNClementine" panose="020F0502020204030203" pitchFamily="34" charset="0"/>
              </a:rPr>
              <a:t>VÀ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6699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99FFCC"/>
                </a:solidFill>
                <a:latin typeface="#9Slide05 SVNClementine" panose="020F0502020204030203" pitchFamily="34" charset="0"/>
              </a:rPr>
              <a:t>ĐO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6699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000" dirty="0">
                <a:ln w="19050">
                  <a:solidFill>
                    <a:srgbClr val="002060"/>
                  </a:solidFill>
                </a:ln>
                <a:solidFill>
                  <a:srgbClr val="FFCC99"/>
                </a:solidFill>
                <a:latin typeface="#9Slide05 SVNClementine" panose="020F0502020204030203" pitchFamily="34" charset="0"/>
              </a:rPr>
              <a:t>LƯỜNG</a:t>
            </a:r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547" y="2464517"/>
            <a:ext cx="4032683" cy="42810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5960" y="3407410"/>
            <a:ext cx="1456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Phobia" panose="02000506000000020003" pitchFamily="2" charset="0"/>
              </a:rPr>
              <a:t>Tiết</a:t>
            </a:r>
            <a:r>
              <a:rPr lang="en-US" sz="4000" dirty="0">
                <a:latin typeface="#9Slide05 Phobia" panose="02000506000000020003" pitchFamily="2" charset="0"/>
              </a:rPr>
              <a:t> 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81481E-6 L -4.375E-6 -0.07223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624" y="2047009"/>
            <a:ext cx="5608557" cy="465382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813464" y="353291"/>
            <a:ext cx="5413663" cy="1908646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Thảo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luận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nhóm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đôi</a:t>
            </a:r>
            <a:endParaRPr lang="en-US" sz="7200" dirty="0">
              <a:solidFill>
                <a:srgbClr val="FFC000"/>
              </a:solidFill>
              <a:latin typeface="#9Slide05 Phobia" panose="02000506000000020003" pitchFamily="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4021282" y="207817"/>
            <a:ext cx="4790209" cy="175332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Chia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sẻ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trước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lớp</a:t>
            </a:r>
            <a:endParaRPr lang="en-US" sz="7200" dirty="0">
              <a:solidFill>
                <a:srgbClr val="FFC000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9256" y="1782483"/>
            <a:ext cx="2937781" cy="3624252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155865" y="1617427"/>
            <a:ext cx="4384963" cy="2247992"/>
          </a:xfrm>
          <a:custGeom>
            <a:avLst/>
            <a:gdLst>
              <a:gd name="connsiteX0" fmla="*/ 0 w 4384963"/>
              <a:gd name="connsiteY0" fmla="*/ 374673 h 2247992"/>
              <a:gd name="connsiteX1" fmla="*/ 374673 w 4384963"/>
              <a:gd name="connsiteY1" fmla="*/ 0 h 2247992"/>
              <a:gd name="connsiteX2" fmla="*/ 920479 w 4384963"/>
              <a:gd name="connsiteY2" fmla="*/ 0 h 2247992"/>
              <a:gd name="connsiteX3" fmla="*/ 1400787 w 4384963"/>
              <a:gd name="connsiteY3" fmla="*/ 0 h 2247992"/>
              <a:gd name="connsiteX4" fmla="*/ 1881096 w 4384963"/>
              <a:gd name="connsiteY4" fmla="*/ 0 h 2247992"/>
              <a:gd name="connsiteX5" fmla="*/ 2557895 w 4384963"/>
              <a:gd name="connsiteY5" fmla="*/ 0 h 2247992"/>
              <a:gd name="connsiteX6" fmla="*/ 2557895 w 4384963"/>
              <a:gd name="connsiteY6" fmla="*/ 0 h 2247992"/>
              <a:gd name="connsiteX7" fmla="*/ 3106016 w 4384963"/>
              <a:gd name="connsiteY7" fmla="*/ 0 h 2247992"/>
              <a:gd name="connsiteX8" fmla="*/ 3654136 w 4384963"/>
              <a:gd name="connsiteY8" fmla="*/ 0 h 2247992"/>
              <a:gd name="connsiteX9" fmla="*/ 4010290 w 4384963"/>
              <a:gd name="connsiteY9" fmla="*/ 0 h 2247992"/>
              <a:gd name="connsiteX10" fmla="*/ 4384963 w 4384963"/>
              <a:gd name="connsiteY10" fmla="*/ 374673 h 2247992"/>
              <a:gd name="connsiteX11" fmla="*/ 4384963 w 4384963"/>
              <a:gd name="connsiteY11" fmla="*/ 814901 h 2247992"/>
              <a:gd name="connsiteX12" fmla="*/ 4384963 w 4384963"/>
              <a:gd name="connsiteY12" fmla="*/ 1311329 h 2247992"/>
              <a:gd name="connsiteX13" fmla="*/ 4967725 w 4384963"/>
              <a:gd name="connsiteY13" fmla="*/ 1452001 h 2247992"/>
              <a:gd name="connsiteX14" fmla="*/ 4693827 w 4384963"/>
              <a:gd name="connsiteY14" fmla="*/ 1650024 h 2247992"/>
              <a:gd name="connsiteX15" fmla="*/ 4384963 w 4384963"/>
              <a:gd name="connsiteY15" fmla="*/ 1873327 h 2247992"/>
              <a:gd name="connsiteX16" fmla="*/ 4384963 w 4384963"/>
              <a:gd name="connsiteY16" fmla="*/ 1873319 h 2247992"/>
              <a:gd name="connsiteX17" fmla="*/ 4010290 w 4384963"/>
              <a:gd name="connsiteY17" fmla="*/ 2247992 h 2247992"/>
              <a:gd name="connsiteX18" fmla="*/ 3654136 w 4384963"/>
              <a:gd name="connsiteY18" fmla="*/ 2247992 h 2247992"/>
              <a:gd name="connsiteX19" fmla="*/ 3106016 w 4384963"/>
              <a:gd name="connsiteY19" fmla="*/ 2247992 h 2247992"/>
              <a:gd name="connsiteX20" fmla="*/ 2557895 w 4384963"/>
              <a:gd name="connsiteY20" fmla="*/ 2247992 h 2247992"/>
              <a:gd name="connsiteX21" fmla="*/ 2557895 w 4384963"/>
              <a:gd name="connsiteY21" fmla="*/ 2247992 h 2247992"/>
              <a:gd name="connsiteX22" fmla="*/ 1968425 w 4384963"/>
              <a:gd name="connsiteY22" fmla="*/ 2247992 h 2247992"/>
              <a:gd name="connsiteX23" fmla="*/ 1422620 w 4384963"/>
              <a:gd name="connsiteY23" fmla="*/ 2247992 h 2247992"/>
              <a:gd name="connsiteX24" fmla="*/ 854982 w 4384963"/>
              <a:gd name="connsiteY24" fmla="*/ 2247992 h 2247992"/>
              <a:gd name="connsiteX25" fmla="*/ 374673 w 4384963"/>
              <a:gd name="connsiteY25" fmla="*/ 2247992 h 2247992"/>
              <a:gd name="connsiteX26" fmla="*/ 0 w 4384963"/>
              <a:gd name="connsiteY26" fmla="*/ 1873319 h 2247992"/>
              <a:gd name="connsiteX27" fmla="*/ 0 w 4384963"/>
              <a:gd name="connsiteY27" fmla="*/ 1873327 h 2247992"/>
              <a:gd name="connsiteX28" fmla="*/ 0 w 4384963"/>
              <a:gd name="connsiteY28" fmla="*/ 1311329 h 2247992"/>
              <a:gd name="connsiteX29" fmla="*/ 0 w 4384963"/>
              <a:gd name="connsiteY29" fmla="*/ 1311329 h 2247992"/>
              <a:gd name="connsiteX30" fmla="*/ 0 w 4384963"/>
              <a:gd name="connsiteY30" fmla="*/ 833634 h 2247992"/>
              <a:gd name="connsiteX31" fmla="*/ 0 w 4384963"/>
              <a:gd name="connsiteY31" fmla="*/ 374673 h 224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84963" h="2247992" fill="none" extrusionOk="0">
                <a:moveTo>
                  <a:pt x="0" y="374673"/>
                </a:moveTo>
                <a:cubicBezTo>
                  <a:pt x="-49827" y="204772"/>
                  <a:pt x="149170" y="5117"/>
                  <a:pt x="374673" y="0"/>
                </a:cubicBezTo>
                <a:cubicBezTo>
                  <a:pt x="562436" y="-26706"/>
                  <a:pt x="665667" y="65313"/>
                  <a:pt x="920479" y="0"/>
                </a:cubicBezTo>
                <a:cubicBezTo>
                  <a:pt x="1175291" y="-65313"/>
                  <a:pt x="1297670" y="57023"/>
                  <a:pt x="1400787" y="0"/>
                </a:cubicBezTo>
                <a:cubicBezTo>
                  <a:pt x="1503904" y="-57023"/>
                  <a:pt x="1772263" y="23311"/>
                  <a:pt x="1881096" y="0"/>
                </a:cubicBezTo>
                <a:cubicBezTo>
                  <a:pt x="1989929" y="-23311"/>
                  <a:pt x="2267805" y="24574"/>
                  <a:pt x="2557895" y="0"/>
                </a:cubicBezTo>
                <a:lnTo>
                  <a:pt x="2557895" y="0"/>
                </a:lnTo>
                <a:cubicBezTo>
                  <a:pt x="2717736" y="-27054"/>
                  <a:pt x="2863275" y="47396"/>
                  <a:pt x="3106016" y="0"/>
                </a:cubicBezTo>
                <a:cubicBezTo>
                  <a:pt x="3348757" y="-47396"/>
                  <a:pt x="3445908" y="32075"/>
                  <a:pt x="3654136" y="0"/>
                </a:cubicBezTo>
                <a:cubicBezTo>
                  <a:pt x="3740546" y="-1193"/>
                  <a:pt x="3876808" y="35202"/>
                  <a:pt x="4010290" y="0"/>
                </a:cubicBezTo>
                <a:cubicBezTo>
                  <a:pt x="4211605" y="-28922"/>
                  <a:pt x="4382931" y="155111"/>
                  <a:pt x="4384963" y="374673"/>
                </a:cubicBezTo>
                <a:cubicBezTo>
                  <a:pt x="4386462" y="567209"/>
                  <a:pt x="4377632" y="692051"/>
                  <a:pt x="4384963" y="814901"/>
                </a:cubicBezTo>
                <a:cubicBezTo>
                  <a:pt x="4392294" y="937751"/>
                  <a:pt x="4362289" y="1135802"/>
                  <a:pt x="4384963" y="1311329"/>
                </a:cubicBezTo>
                <a:cubicBezTo>
                  <a:pt x="4591554" y="1300714"/>
                  <a:pt x="4747424" y="1410878"/>
                  <a:pt x="4967725" y="1452001"/>
                </a:cubicBezTo>
                <a:cubicBezTo>
                  <a:pt x="4930189" y="1520997"/>
                  <a:pt x="4789375" y="1565187"/>
                  <a:pt x="4693827" y="1650024"/>
                </a:cubicBezTo>
                <a:cubicBezTo>
                  <a:pt x="4598279" y="1734861"/>
                  <a:pt x="4516138" y="1745172"/>
                  <a:pt x="4384963" y="1873327"/>
                </a:cubicBezTo>
                <a:lnTo>
                  <a:pt x="4384963" y="1873319"/>
                </a:lnTo>
                <a:cubicBezTo>
                  <a:pt x="4371230" y="2079970"/>
                  <a:pt x="4227273" y="2253706"/>
                  <a:pt x="4010290" y="2247992"/>
                </a:cubicBezTo>
                <a:cubicBezTo>
                  <a:pt x="3878552" y="2255825"/>
                  <a:pt x="3824228" y="2243200"/>
                  <a:pt x="3654136" y="2247992"/>
                </a:cubicBezTo>
                <a:cubicBezTo>
                  <a:pt x="3496226" y="2308622"/>
                  <a:pt x="3293015" y="2190509"/>
                  <a:pt x="3106016" y="2247992"/>
                </a:cubicBezTo>
                <a:cubicBezTo>
                  <a:pt x="2919017" y="2305475"/>
                  <a:pt x="2701222" y="2236286"/>
                  <a:pt x="2557895" y="2247992"/>
                </a:cubicBezTo>
                <a:lnTo>
                  <a:pt x="2557895" y="2247992"/>
                </a:lnTo>
                <a:cubicBezTo>
                  <a:pt x="2331232" y="2276798"/>
                  <a:pt x="2223155" y="2183266"/>
                  <a:pt x="1968425" y="2247992"/>
                </a:cubicBezTo>
                <a:cubicBezTo>
                  <a:pt x="1713695" y="2312718"/>
                  <a:pt x="1693072" y="2185356"/>
                  <a:pt x="1422620" y="2247992"/>
                </a:cubicBezTo>
                <a:cubicBezTo>
                  <a:pt x="1152168" y="2310628"/>
                  <a:pt x="978641" y="2245452"/>
                  <a:pt x="854982" y="2247992"/>
                </a:cubicBezTo>
                <a:cubicBezTo>
                  <a:pt x="731323" y="2250532"/>
                  <a:pt x="582859" y="2230951"/>
                  <a:pt x="374673" y="2247992"/>
                </a:cubicBezTo>
                <a:cubicBezTo>
                  <a:pt x="143144" y="2269395"/>
                  <a:pt x="1299" y="2066313"/>
                  <a:pt x="0" y="1873319"/>
                </a:cubicBezTo>
                <a:lnTo>
                  <a:pt x="0" y="1873327"/>
                </a:lnTo>
                <a:cubicBezTo>
                  <a:pt x="-13376" y="1604267"/>
                  <a:pt x="27188" y="1533389"/>
                  <a:pt x="0" y="1311329"/>
                </a:cubicBezTo>
                <a:lnTo>
                  <a:pt x="0" y="1311329"/>
                </a:lnTo>
                <a:cubicBezTo>
                  <a:pt x="-18406" y="1165181"/>
                  <a:pt x="34912" y="940597"/>
                  <a:pt x="0" y="833634"/>
                </a:cubicBezTo>
                <a:cubicBezTo>
                  <a:pt x="-34912" y="726671"/>
                  <a:pt x="13218" y="477112"/>
                  <a:pt x="0" y="374673"/>
                </a:cubicBezTo>
                <a:close/>
              </a:path>
              <a:path w="4384963" h="2247992" stroke="0" extrusionOk="0">
                <a:moveTo>
                  <a:pt x="0" y="374673"/>
                </a:moveTo>
                <a:cubicBezTo>
                  <a:pt x="2286" y="187433"/>
                  <a:pt x="160281" y="928"/>
                  <a:pt x="374673" y="0"/>
                </a:cubicBezTo>
                <a:cubicBezTo>
                  <a:pt x="609815" y="-5930"/>
                  <a:pt x="733372" y="13334"/>
                  <a:pt x="964143" y="0"/>
                </a:cubicBezTo>
                <a:cubicBezTo>
                  <a:pt x="1194914" y="-13334"/>
                  <a:pt x="1266892" y="56059"/>
                  <a:pt x="1509948" y="0"/>
                </a:cubicBezTo>
                <a:cubicBezTo>
                  <a:pt x="1753005" y="-56059"/>
                  <a:pt x="1836372" y="26198"/>
                  <a:pt x="2012090" y="0"/>
                </a:cubicBezTo>
                <a:cubicBezTo>
                  <a:pt x="2187808" y="-26198"/>
                  <a:pt x="2333017" y="5174"/>
                  <a:pt x="2557895" y="0"/>
                </a:cubicBezTo>
                <a:lnTo>
                  <a:pt x="2557895" y="0"/>
                </a:lnTo>
                <a:cubicBezTo>
                  <a:pt x="2738804" y="-21398"/>
                  <a:pt x="2957689" y="31282"/>
                  <a:pt x="3106016" y="0"/>
                </a:cubicBezTo>
                <a:cubicBezTo>
                  <a:pt x="3254343" y="-31282"/>
                  <a:pt x="3422536" y="6631"/>
                  <a:pt x="3654136" y="0"/>
                </a:cubicBezTo>
                <a:cubicBezTo>
                  <a:pt x="3803320" y="-40684"/>
                  <a:pt x="3929527" y="5804"/>
                  <a:pt x="4010290" y="0"/>
                </a:cubicBezTo>
                <a:cubicBezTo>
                  <a:pt x="4225883" y="49071"/>
                  <a:pt x="4375044" y="170104"/>
                  <a:pt x="4384963" y="374673"/>
                </a:cubicBezTo>
                <a:cubicBezTo>
                  <a:pt x="4412584" y="585754"/>
                  <a:pt x="4358734" y="708814"/>
                  <a:pt x="4384963" y="814901"/>
                </a:cubicBezTo>
                <a:cubicBezTo>
                  <a:pt x="4411192" y="920988"/>
                  <a:pt x="4379128" y="1122555"/>
                  <a:pt x="4384963" y="1311329"/>
                </a:cubicBezTo>
                <a:cubicBezTo>
                  <a:pt x="4653299" y="1365485"/>
                  <a:pt x="4816192" y="1436049"/>
                  <a:pt x="4967725" y="1452001"/>
                </a:cubicBezTo>
                <a:cubicBezTo>
                  <a:pt x="4858145" y="1572676"/>
                  <a:pt x="4714007" y="1587808"/>
                  <a:pt x="4664689" y="1671091"/>
                </a:cubicBezTo>
                <a:cubicBezTo>
                  <a:pt x="4615371" y="1754374"/>
                  <a:pt x="4499240" y="1750036"/>
                  <a:pt x="4384963" y="1873327"/>
                </a:cubicBezTo>
                <a:lnTo>
                  <a:pt x="4384963" y="1873319"/>
                </a:lnTo>
                <a:cubicBezTo>
                  <a:pt x="4375737" y="2067533"/>
                  <a:pt x="4170671" y="2256714"/>
                  <a:pt x="4010290" y="2247992"/>
                </a:cubicBezTo>
                <a:cubicBezTo>
                  <a:pt x="3865022" y="2272592"/>
                  <a:pt x="3796961" y="2243455"/>
                  <a:pt x="3654136" y="2247992"/>
                </a:cubicBezTo>
                <a:cubicBezTo>
                  <a:pt x="3387027" y="2275710"/>
                  <a:pt x="3377774" y="2221216"/>
                  <a:pt x="3106016" y="2247992"/>
                </a:cubicBezTo>
                <a:cubicBezTo>
                  <a:pt x="2834258" y="2274768"/>
                  <a:pt x="2682325" y="2195710"/>
                  <a:pt x="2557895" y="2247992"/>
                </a:cubicBezTo>
                <a:lnTo>
                  <a:pt x="2557895" y="2247992"/>
                </a:lnTo>
                <a:cubicBezTo>
                  <a:pt x="2321808" y="2295659"/>
                  <a:pt x="2248226" y="2237028"/>
                  <a:pt x="2077586" y="2247992"/>
                </a:cubicBezTo>
                <a:cubicBezTo>
                  <a:pt x="1906946" y="2258956"/>
                  <a:pt x="1649829" y="2223357"/>
                  <a:pt x="1531781" y="2247992"/>
                </a:cubicBezTo>
                <a:cubicBezTo>
                  <a:pt x="1413734" y="2272627"/>
                  <a:pt x="1154212" y="2216125"/>
                  <a:pt x="964143" y="2247992"/>
                </a:cubicBezTo>
                <a:cubicBezTo>
                  <a:pt x="774074" y="2279859"/>
                  <a:pt x="592077" y="2185010"/>
                  <a:pt x="374673" y="2247992"/>
                </a:cubicBezTo>
                <a:cubicBezTo>
                  <a:pt x="198384" y="2235827"/>
                  <a:pt x="-26739" y="2055393"/>
                  <a:pt x="0" y="1873319"/>
                </a:cubicBezTo>
                <a:lnTo>
                  <a:pt x="0" y="1873327"/>
                </a:lnTo>
                <a:cubicBezTo>
                  <a:pt x="-5669" y="1642587"/>
                  <a:pt x="59423" y="1428579"/>
                  <a:pt x="0" y="1311329"/>
                </a:cubicBezTo>
                <a:lnTo>
                  <a:pt x="0" y="1311329"/>
                </a:lnTo>
                <a:cubicBezTo>
                  <a:pt x="-41779" y="1215267"/>
                  <a:pt x="32272" y="1000477"/>
                  <a:pt x="0" y="843001"/>
                </a:cubicBezTo>
                <a:cubicBezTo>
                  <a:pt x="-32272" y="685525"/>
                  <a:pt x="52049" y="588871"/>
                  <a:pt x="0" y="37467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Đại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diện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nhóm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trình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bày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kết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quả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thảo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luận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7807038" y="1617427"/>
            <a:ext cx="4090554" cy="2247992"/>
          </a:xfrm>
          <a:custGeom>
            <a:avLst/>
            <a:gdLst>
              <a:gd name="connsiteX0" fmla="*/ 0 w 4090554"/>
              <a:gd name="connsiteY0" fmla="*/ 374673 h 2247992"/>
              <a:gd name="connsiteX1" fmla="*/ 374673 w 4090554"/>
              <a:gd name="connsiteY1" fmla="*/ 0 h 2247992"/>
              <a:gd name="connsiteX2" fmla="*/ 681759 w 4090554"/>
              <a:gd name="connsiteY2" fmla="*/ 0 h 2247992"/>
              <a:gd name="connsiteX3" fmla="*/ 681759 w 4090554"/>
              <a:gd name="connsiteY3" fmla="*/ 0 h 2247992"/>
              <a:gd name="connsiteX4" fmla="*/ 1162399 w 4090554"/>
              <a:gd name="connsiteY4" fmla="*/ 0 h 2247992"/>
              <a:gd name="connsiteX5" fmla="*/ 1704398 w 4090554"/>
              <a:gd name="connsiteY5" fmla="*/ 0 h 2247992"/>
              <a:gd name="connsiteX6" fmla="*/ 2167039 w 4090554"/>
              <a:gd name="connsiteY6" fmla="*/ 0 h 2247992"/>
              <a:gd name="connsiteX7" fmla="*/ 2669910 w 4090554"/>
              <a:gd name="connsiteY7" fmla="*/ 0 h 2247992"/>
              <a:gd name="connsiteX8" fmla="*/ 3172781 w 4090554"/>
              <a:gd name="connsiteY8" fmla="*/ 0 h 2247992"/>
              <a:gd name="connsiteX9" fmla="*/ 3715881 w 4090554"/>
              <a:gd name="connsiteY9" fmla="*/ 0 h 2247992"/>
              <a:gd name="connsiteX10" fmla="*/ 4090554 w 4090554"/>
              <a:gd name="connsiteY10" fmla="*/ 374673 h 2247992"/>
              <a:gd name="connsiteX11" fmla="*/ 4090554 w 4090554"/>
              <a:gd name="connsiteY11" fmla="*/ 861734 h 2247992"/>
              <a:gd name="connsiteX12" fmla="*/ 4090554 w 4090554"/>
              <a:gd name="connsiteY12" fmla="*/ 1311329 h 2247992"/>
              <a:gd name="connsiteX13" fmla="*/ 4090554 w 4090554"/>
              <a:gd name="connsiteY13" fmla="*/ 1311329 h 2247992"/>
              <a:gd name="connsiteX14" fmla="*/ 4090554 w 4090554"/>
              <a:gd name="connsiteY14" fmla="*/ 1873327 h 2247992"/>
              <a:gd name="connsiteX15" fmla="*/ 4090554 w 4090554"/>
              <a:gd name="connsiteY15" fmla="*/ 1873319 h 2247992"/>
              <a:gd name="connsiteX16" fmla="*/ 3715881 w 4090554"/>
              <a:gd name="connsiteY16" fmla="*/ 2247992 h 2247992"/>
              <a:gd name="connsiteX17" fmla="*/ 3172781 w 4090554"/>
              <a:gd name="connsiteY17" fmla="*/ 2247992 h 2247992"/>
              <a:gd name="connsiteX18" fmla="*/ 2649795 w 4090554"/>
              <a:gd name="connsiteY18" fmla="*/ 2247992 h 2247992"/>
              <a:gd name="connsiteX19" fmla="*/ 2207269 w 4090554"/>
              <a:gd name="connsiteY19" fmla="*/ 2247992 h 2247992"/>
              <a:gd name="connsiteX20" fmla="*/ 1704398 w 4090554"/>
              <a:gd name="connsiteY20" fmla="*/ 2247992 h 2247992"/>
              <a:gd name="connsiteX21" fmla="*/ 1182852 w 4090554"/>
              <a:gd name="connsiteY21" fmla="*/ 2247992 h 2247992"/>
              <a:gd name="connsiteX22" fmla="*/ 681759 w 4090554"/>
              <a:gd name="connsiteY22" fmla="*/ 2247992 h 2247992"/>
              <a:gd name="connsiteX23" fmla="*/ 681759 w 4090554"/>
              <a:gd name="connsiteY23" fmla="*/ 2247992 h 2247992"/>
              <a:gd name="connsiteX24" fmla="*/ 374673 w 4090554"/>
              <a:gd name="connsiteY24" fmla="*/ 2247992 h 2247992"/>
              <a:gd name="connsiteX25" fmla="*/ 0 w 4090554"/>
              <a:gd name="connsiteY25" fmla="*/ 1873319 h 2247992"/>
              <a:gd name="connsiteX26" fmla="*/ 0 w 4090554"/>
              <a:gd name="connsiteY26" fmla="*/ 1873327 h 2247992"/>
              <a:gd name="connsiteX27" fmla="*/ -277521 w 4090554"/>
              <a:gd name="connsiteY27" fmla="*/ 1660649 h 2247992"/>
              <a:gd name="connsiteX28" fmla="*/ -590471 w 4090554"/>
              <a:gd name="connsiteY28" fmla="*/ 1420821 h 2247992"/>
              <a:gd name="connsiteX29" fmla="*/ -312950 w 4090554"/>
              <a:gd name="connsiteY29" fmla="*/ 1369360 h 2247992"/>
              <a:gd name="connsiteX30" fmla="*/ 0 w 4090554"/>
              <a:gd name="connsiteY30" fmla="*/ 1311329 h 2247992"/>
              <a:gd name="connsiteX31" fmla="*/ 0 w 4090554"/>
              <a:gd name="connsiteY31" fmla="*/ 852368 h 2247992"/>
              <a:gd name="connsiteX32" fmla="*/ 0 w 4090554"/>
              <a:gd name="connsiteY32" fmla="*/ 374673 h 224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90554" h="2247992" fill="none" extrusionOk="0">
                <a:moveTo>
                  <a:pt x="0" y="374673"/>
                </a:moveTo>
                <a:cubicBezTo>
                  <a:pt x="-46832" y="180473"/>
                  <a:pt x="164063" y="4974"/>
                  <a:pt x="374673" y="0"/>
                </a:cubicBezTo>
                <a:cubicBezTo>
                  <a:pt x="477623" y="-14070"/>
                  <a:pt x="547097" y="31093"/>
                  <a:pt x="681759" y="0"/>
                </a:cubicBezTo>
                <a:lnTo>
                  <a:pt x="681759" y="0"/>
                </a:lnTo>
                <a:cubicBezTo>
                  <a:pt x="892762" y="-18447"/>
                  <a:pt x="1055491" y="55414"/>
                  <a:pt x="1162399" y="0"/>
                </a:cubicBezTo>
                <a:cubicBezTo>
                  <a:pt x="1269307" y="-55414"/>
                  <a:pt x="1531826" y="5517"/>
                  <a:pt x="1704398" y="0"/>
                </a:cubicBezTo>
                <a:cubicBezTo>
                  <a:pt x="1811658" y="-10548"/>
                  <a:pt x="2060624" y="13662"/>
                  <a:pt x="2167039" y="0"/>
                </a:cubicBezTo>
                <a:cubicBezTo>
                  <a:pt x="2273454" y="-13662"/>
                  <a:pt x="2423819" y="10110"/>
                  <a:pt x="2669910" y="0"/>
                </a:cubicBezTo>
                <a:cubicBezTo>
                  <a:pt x="2916001" y="-10110"/>
                  <a:pt x="3030632" y="54685"/>
                  <a:pt x="3172781" y="0"/>
                </a:cubicBezTo>
                <a:cubicBezTo>
                  <a:pt x="3314930" y="-54685"/>
                  <a:pt x="3568755" y="64698"/>
                  <a:pt x="3715881" y="0"/>
                </a:cubicBezTo>
                <a:cubicBezTo>
                  <a:pt x="3940800" y="-48715"/>
                  <a:pt x="4058299" y="165985"/>
                  <a:pt x="4090554" y="374673"/>
                </a:cubicBezTo>
                <a:cubicBezTo>
                  <a:pt x="4134222" y="605642"/>
                  <a:pt x="4067444" y="747659"/>
                  <a:pt x="4090554" y="861734"/>
                </a:cubicBezTo>
                <a:cubicBezTo>
                  <a:pt x="4113664" y="975809"/>
                  <a:pt x="4045158" y="1197525"/>
                  <a:pt x="4090554" y="1311329"/>
                </a:cubicBezTo>
                <a:lnTo>
                  <a:pt x="4090554" y="1311329"/>
                </a:lnTo>
                <a:cubicBezTo>
                  <a:pt x="4137362" y="1447604"/>
                  <a:pt x="4044090" y="1733156"/>
                  <a:pt x="4090554" y="1873327"/>
                </a:cubicBezTo>
                <a:lnTo>
                  <a:pt x="4090554" y="1873319"/>
                </a:lnTo>
                <a:cubicBezTo>
                  <a:pt x="4124725" y="2054376"/>
                  <a:pt x="3923162" y="2287902"/>
                  <a:pt x="3715881" y="2247992"/>
                </a:cubicBezTo>
                <a:cubicBezTo>
                  <a:pt x="3467275" y="2276598"/>
                  <a:pt x="3424685" y="2241736"/>
                  <a:pt x="3172781" y="2247992"/>
                </a:cubicBezTo>
                <a:cubicBezTo>
                  <a:pt x="2920877" y="2254248"/>
                  <a:pt x="2839767" y="2221397"/>
                  <a:pt x="2649795" y="2247992"/>
                </a:cubicBezTo>
                <a:cubicBezTo>
                  <a:pt x="2459823" y="2274587"/>
                  <a:pt x="2329987" y="2204254"/>
                  <a:pt x="2207269" y="2247992"/>
                </a:cubicBezTo>
                <a:cubicBezTo>
                  <a:pt x="2084551" y="2291730"/>
                  <a:pt x="1939145" y="2220598"/>
                  <a:pt x="1704398" y="2247992"/>
                </a:cubicBezTo>
                <a:cubicBezTo>
                  <a:pt x="1530342" y="2309992"/>
                  <a:pt x="1433745" y="2225724"/>
                  <a:pt x="1182852" y="2247992"/>
                </a:cubicBezTo>
                <a:cubicBezTo>
                  <a:pt x="931959" y="2270260"/>
                  <a:pt x="897200" y="2229595"/>
                  <a:pt x="681759" y="2247992"/>
                </a:cubicBezTo>
                <a:lnTo>
                  <a:pt x="681759" y="2247992"/>
                </a:lnTo>
                <a:cubicBezTo>
                  <a:pt x="551436" y="2274429"/>
                  <a:pt x="459244" y="2225523"/>
                  <a:pt x="374673" y="2247992"/>
                </a:cubicBezTo>
                <a:cubicBezTo>
                  <a:pt x="121908" y="2274890"/>
                  <a:pt x="-41424" y="2043363"/>
                  <a:pt x="0" y="1873319"/>
                </a:cubicBezTo>
                <a:lnTo>
                  <a:pt x="0" y="1873327"/>
                </a:lnTo>
                <a:cubicBezTo>
                  <a:pt x="-74407" y="1823420"/>
                  <a:pt x="-211369" y="1698403"/>
                  <a:pt x="-277521" y="1660649"/>
                </a:cubicBezTo>
                <a:cubicBezTo>
                  <a:pt x="-343673" y="1622895"/>
                  <a:pt x="-461761" y="1473122"/>
                  <a:pt x="-590471" y="1420821"/>
                </a:cubicBezTo>
                <a:cubicBezTo>
                  <a:pt x="-467435" y="1373119"/>
                  <a:pt x="-394811" y="1411392"/>
                  <a:pt x="-312950" y="1369360"/>
                </a:cubicBezTo>
                <a:cubicBezTo>
                  <a:pt x="-231089" y="1327328"/>
                  <a:pt x="-143108" y="1368639"/>
                  <a:pt x="0" y="1311329"/>
                </a:cubicBezTo>
                <a:cubicBezTo>
                  <a:pt x="-45085" y="1140801"/>
                  <a:pt x="34298" y="1052991"/>
                  <a:pt x="0" y="852368"/>
                </a:cubicBezTo>
                <a:cubicBezTo>
                  <a:pt x="-34298" y="651745"/>
                  <a:pt x="18037" y="590276"/>
                  <a:pt x="0" y="374673"/>
                </a:cubicBezTo>
                <a:close/>
              </a:path>
              <a:path w="4090554" h="2247992" stroke="0" extrusionOk="0">
                <a:moveTo>
                  <a:pt x="0" y="374673"/>
                </a:moveTo>
                <a:cubicBezTo>
                  <a:pt x="2286" y="187433"/>
                  <a:pt x="160281" y="928"/>
                  <a:pt x="374673" y="0"/>
                </a:cubicBezTo>
                <a:cubicBezTo>
                  <a:pt x="444084" y="-1139"/>
                  <a:pt x="566436" y="27649"/>
                  <a:pt x="681759" y="0"/>
                </a:cubicBezTo>
                <a:lnTo>
                  <a:pt x="681759" y="0"/>
                </a:lnTo>
                <a:cubicBezTo>
                  <a:pt x="932440" y="-35438"/>
                  <a:pt x="1016865" y="27969"/>
                  <a:pt x="1193079" y="0"/>
                </a:cubicBezTo>
                <a:cubicBezTo>
                  <a:pt x="1369293" y="-27969"/>
                  <a:pt x="1563636" y="55492"/>
                  <a:pt x="1704398" y="0"/>
                </a:cubicBezTo>
                <a:cubicBezTo>
                  <a:pt x="1855362" y="-51108"/>
                  <a:pt x="1930589" y="23780"/>
                  <a:pt x="2146924" y="0"/>
                </a:cubicBezTo>
                <a:cubicBezTo>
                  <a:pt x="2363259" y="-23780"/>
                  <a:pt x="2487749" y="35162"/>
                  <a:pt x="2589451" y="0"/>
                </a:cubicBezTo>
                <a:cubicBezTo>
                  <a:pt x="2691153" y="-35162"/>
                  <a:pt x="2825034" y="40081"/>
                  <a:pt x="3052092" y="0"/>
                </a:cubicBezTo>
                <a:cubicBezTo>
                  <a:pt x="3279150" y="-40081"/>
                  <a:pt x="3453559" y="73696"/>
                  <a:pt x="3715881" y="0"/>
                </a:cubicBezTo>
                <a:cubicBezTo>
                  <a:pt x="3931474" y="49071"/>
                  <a:pt x="4080635" y="170104"/>
                  <a:pt x="4090554" y="374673"/>
                </a:cubicBezTo>
                <a:cubicBezTo>
                  <a:pt x="4118175" y="585754"/>
                  <a:pt x="4064325" y="708814"/>
                  <a:pt x="4090554" y="814901"/>
                </a:cubicBezTo>
                <a:cubicBezTo>
                  <a:pt x="4116783" y="920988"/>
                  <a:pt x="4084719" y="1122555"/>
                  <a:pt x="4090554" y="1311329"/>
                </a:cubicBezTo>
                <a:lnTo>
                  <a:pt x="4090554" y="1311329"/>
                </a:lnTo>
                <a:cubicBezTo>
                  <a:pt x="4105382" y="1491016"/>
                  <a:pt x="4029021" y="1645900"/>
                  <a:pt x="4090554" y="1873327"/>
                </a:cubicBezTo>
                <a:lnTo>
                  <a:pt x="4090554" y="1873319"/>
                </a:lnTo>
                <a:cubicBezTo>
                  <a:pt x="4108662" y="2092116"/>
                  <a:pt x="3901840" y="2288813"/>
                  <a:pt x="3715881" y="2247992"/>
                </a:cubicBezTo>
                <a:cubicBezTo>
                  <a:pt x="3526305" y="2256696"/>
                  <a:pt x="3361163" y="2224875"/>
                  <a:pt x="3213010" y="2247992"/>
                </a:cubicBezTo>
                <a:cubicBezTo>
                  <a:pt x="3064857" y="2271109"/>
                  <a:pt x="2800152" y="2214346"/>
                  <a:pt x="2690025" y="2247992"/>
                </a:cubicBezTo>
                <a:cubicBezTo>
                  <a:pt x="2579898" y="2281638"/>
                  <a:pt x="2414942" y="2231526"/>
                  <a:pt x="2207269" y="2247992"/>
                </a:cubicBezTo>
                <a:cubicBezTo>
                  <a:pt x="1999596" y="2264458"/>
                  <a:pt x="1824619" y="2201271"/>
                  <a:pt x="1704398" y="2247992"/>
                </a:cubicBezTo>
                <a:cubicBezTo>
                  <a:pt x="1511974" y="2298494"/>
                  <a:pt x="1332337" y="2227722"/>
                  <a:pt x="1182852" y="2247992"/>
                </a:cubicBezTo>
                <a:cubicBezTo>
                  <a:pt x="1033367" y="2268262"/>
                  <a:pt x="822419" y="2237784"/>
                  <a:pt x="681759" y="2247992"/>
                </a:cubicBezTo>
                <a:lnTo>
                  <a:pt x="681759" y="2247992"/>
                </a:lnTo>
                <a:cubicBezTo>
                  <a:pt x="536848" y="2255645"/>
                  <a:pt x="474419" y="2231213"/>
                  <a:pt x="374673" y="2247992"/>
                </a:cubicBezTo>
                <a:cubicBezTo>
                  <a:pt x="135049" y="2252612"/>
                  <a:pt x="-9087" y="2079907"/>
                  <a:pt x="0" y="1873319"/>
                </a:cubicBezTo>
                <a:lnTo>
                  <a:pt x="0" y="1873327"/>
                </a:lnTo>
                <a:cubicBezTo>
                  <a:pt x="-106037" y="1823398"/>
                  <a:pt x="-178024" y="1732283"/>
                  <a:pt x="-301140" y="1642549"/>
                </a:cubicBezTo>
                <a:cubicBezTo>
                  <a:pt x="-424256" y="1552815"/>
                  <a:pt x="-504923" y="1477101"/>
                  <a:pt x="-590471" y="1420821"/>
                </a:cubicBezTo>
                <a:cubicBezTo>
                  <a:pt x="-460930" y="1373944"/>
                  <a:pt x="-390340" y="1404710"/>
                  <a:pt x="-307045" y="1368265"/>
                </a:cubicBezTo>
                <a:cubicBezTo>
                  <a:pt x="-223750" y="1331820"/>
                  <a:pt x="-146656" y="1362275"/>
                  <a:pt x="0" y="1311329"/>
                </a:cubicBezTo>
                <a:cubicBezTo>
                  <a:pt x="-2577" y="1120791"/>
                  <a:pt x="1424" y="945005"/>
                  <a:pt x="0" y="833634"/>
                </a:cubicBezTo>
                <a:cubicBezTo>
                  <a:pt x="-1424" y="722263"/>
                  <a:pt x="7632" y="585831"/>
                  <a:pt x="0" y="37467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Các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nhóm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còn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lại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lắng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nghe</a:t>
            </a:r>
            <a:r>
              <a:rPr lang="en-US" sz="3000" dirty="0">
                <a:solidFill>
                  <a:sysClr val="windowText" lastClr="000000"/>
                </a:solidFill>
              </a:rPr>
              <a:t> – </a:t>
            </a:r>
            <a:r>
              <a:rPr lang="en-US" sz="3000" dirty="0" err="1">
                <a:solidFill>
                  <a:sysClr val="windowText" lastClr="000000"/>
                </a:solidFill>
              </a:rPr>
              <a:t>góp</a:t>
            </a:r>
            <a:r>
              <a:rPr lang="en-US" sz="3000" dirty="0">
                <a:solidFill>
                  <a:sysClr val="windowText" lastClr="000000"/>
                </a:solidFill>
              </a:rPr>
              <a:t> ý – </a:t>
            </a:r>
            <a:r>
              <a:rPr lang="en-US" sz="3000" dirty="0" err="1">
                <a:solidFill>
                  <a:sysClr val="windowText" lastClr="000000"/>
                </a:solidFill>
              </a:rPr>
              <a:t>bổ</a:t>
            </a:r>
            <a:r>
              <a:rPr lang="en-US" sz="3000" dirty="0">
                <a:solidFill>
                  <a:sysClr val="windowText" lastClr="000000"/>
                </a:solidFill>
              </a:rPr>
              <a:t> sung.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95982" y="224787"/>
            <a:ext cx="9795795" cy="1323439"/>
            <a:chOff x="1808502" y="994880"/>
            <a:chExt cx="9795795" cy="1323439"/>
          </a:xfrm>
        </p:grpSpPr>
        <p:sp>
          <p:nvSpPr>
            <p:cNvPr id="3" name="Oval 2"/>
            <p:cNvSpPr/>
            <p:nvPr/>
          </p:nvSpPr>
          <p:spPr>
            <a:xfrm>
              <a:off x="1808502" y="1359796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9091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Nên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các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sau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theo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</a:rPr>
                <a:t> (ki- </a:t>
              </a:r>
              <a:r>
                <a:rPr lang="en-US" sz="4000" b="1" dirty="0" err="1">
                  <a:solidFill>
                    <a:srgbClr val="002060"/>
                  </a:solidFill>
                </a:rPr>
                <a:t>lô</a:t>
              </a:r>
              <a:r>
                <a:rPr lang="en-US" sz="4000" b="1" dirty="0">
                  <a:solidFill>
                    <a:srgbClr val="002060"/>
                  </a:solidFill>
                </a:rPr>
                <a:t> –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</a:rPr>
                <a:t> – </a:t>
              </a:r>
              <a:r>
                <a:rPr lang="en-US" sz="4000" b="1" dirty="0" err="1">
                  <a:solidFill>
                    <a:srgbClr val="002060"/>
                  </a:solidFill>
                </a:rPr>
                <a:t>ti</a:t>
              </a:r>
              <a:r>
                <a:rPr lang="en-US" sz="4000" b="1" dirty="0">
                  <a:solidFill>
                    <a:srgbClr val="002060"/>
                  </a:solidFill>
                </a:rPr>
                <a:t> –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, mi – li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)?</a:t>
              </a:r>
            </a:p>
          </p:txBody>
        </p:sp>
      </p:grpSp>
      <p:sp>
        <p:nvSpPr>
          <p:cNvPr id="4" name="Flowchart: Alternate Process 3"/>
          <p:cNvSpPr/>
          <p:nvPr/>
        </p:nvSpPr>
        <p:spPr>
          <a:xfrm>
            <a:off x="853916" y="1668004"/>
            <a:ext cx="8466728" cy="999294"/>
          </a:xfrm>
          <a:custGeom>
            <a:avLst/>
            <a:gdLst>
              <a:gd name="connsiteX0" fmla="*/ 0 w 8466728"/>
              <a:gd name="connsiteY0" fmla="*/ 166549 h 999294"/>
              <a:gd name="connsiteX1" fmla="*/ 166549 w 8466728"/>
              <a:gd name="connsiteY1" fmla="*/ 0 h 999294"/>
              <a:gd name="connsiteX2" fmla="*/ 925688 w 8466728"/>
              <a:gd name="connsiteY2" fmla="*/ 0 h 999294"/>
              <a:gd name="connsiteX3" fmla="*/ 1359481 w 8466728"/>
              <a:gd name="connsiteY3" fmla="*/ 0 h 999294"/>
              <a:gd name="connsiteX4" fmla="*/ 2037284 w 8466728"/>
              <a:gd name="connsiteY4" fmla="*/ 0 h 999294"/>
              <a:gd name="connsiteX5" fmla="*/ 2633750 w 8466728"/>
              <a:gd name="connsiteY5" fmla="*/ 0 h 999294"/>
              <a:gd name="connsiteX6" fmla="*/ 3392889 w 8466728"/>
              <a:gd name="connsiteY6" fmla="*/ 0 h 999294"/>
              <a:gd name="connsiteX7" fmla="*/ 4070691 w 8466728"/>
              <a:gd name="connsiteY7" fmla="*/ 0 h 999294"/>
              <a:gd name="connsiteX8" fmla="*/ 4667158 w 8466728"/>
              <a:gd name="connsiteY8" fmla="*/ 0 h 999294"/>
              <a:gd name="connsiteX9" fmla="*/ 5344960 w 8466728"/>
              <a:gd name="connsiteY9" fmla="*/ 0 h 999294"/>
              <a:gd name="connsiteX10" fmla="*/ 5860090 w 8466728"/>
              <a:gd name="connsiteY10" fmla="*/ 0 h 999294"/>
              <a:gd name="connsiteX11" fmla="*/ 6456556 w 8466728"/>
              <a:gd name="connsiteY11" fmla="*/ 0 h 999294"/>
              <a:gd name="connsiteX12" fmla="*/ 7053022 w 8466728"/>
              <a:gd name="connsiteY12" fmla="*/ 0 h 999294"/>
              <a:gd name="connsiteX13" fmla="*/ 8300179 w 8466728"/>
              <a:gd name="connsiteY13" fmla="*/ 0 h 999294"/>
              <a:gd name="connsiteX14" fmla="*/ 8466728 w 8466728"/>
              <a:gd name="connsiteY14" fmla="*/ 166549 h 999294"/>
              <a:gd name="connsiteX15" fmla="*/ 8466728 w 8466728"/>
              <a:gd name="connsiteY15" fmla="*/ 832745 h 999294"/>
              <a:gd name="connsiteX16" fmla="*/ 8300179 w 8466728"/>
              <a:gd name="connsiteY16" fmla="*/ 999294 h 999294"/>
              <a:gd name="connsiteX17" fmla="*/ 7703713 w 8466728"/>
              <a:gd name="connsiteY17" fmla="*/ 999294 h 999294"/>
              <a:gd name="connsiteX18" fmla="*/ 6863238 w 8466728"/>
              <a:gd name="connsiteY18" fmla="*/ 999294 h 999294"/>
              <a:gd name="connsiteX19" fmla="*/ 6266772 w 8466728"/>
              <a:gd name="connsiteY19" fmla="*/ 999294 h 999294"/>
              <a:gd name="connsiteX20" fmla="*/ 5751642 w 8466728"/>
              <a:gd name="connsiteY20" fmla="*/ 999294 h 999294"/>
              <a:gd name="connsiteX21" fmla="*/ 5155175 w 8466728"/>
              <a:gd name="connsiteY21" fmla="*/ 999294 h 999294"/>
              <a:gd name="connsiteX22" fmla="*/ 4558709 w 8466728"/>
              <a:gd name="connsiteY22" fmla="*/ 999294 h 999294"/>
              <a:gd name="connsiteX23" fmla="*/ 4043579 w 8466728"/>
              <a:gd name="connsiteY23" fmla="*/ 999294 h 999294"/>
              <a:gd name="connsiteX24" fmla="*/ 3528449 w 8466728"/>
              <a:gd name="connsiteY24" fmla="*/ 999294 h 999294"/>
              <a:gd name="connsiteX25" fmla="*/ 3013319 w 8466728"/>
              <a:gd name="connsiteY25" fmla="*/ 999294 h 999294"/>
              <a:gd name="connsiteX26" fmla="*/ 2498190 w 8466728"/>
              <a:gd name="connsiteY26" fmla="*/ 999294 h 999294"/>
              <a:gd name="connsiteX27" fmla="*/ 1901723 w 8466728"/>
              <a:gd name="connsiteY27" fmla="*/ 999294 h 999294"/>
              <a:gd name="connsiteX28" fmla="*/ 1223921 w 8466728"/>
              <a:gd name="connsiteY28" fmla="*/ 999294 h 999294"/>
              <a:gd name="connsiteX29" fmla="*/ 166549 w 8466728"/>
              <a:gd name="connsiteY29" fmla="*/ 999294 h 999294"/>
              <a:gd name="connsiteX30" fmla="*/ 0 w 8466728"/>
              <a:gd name="connsiteY30" fmla="*/ 832745 h 999294"/>
              <a:gd name="connsiteX31" fmla="*/ 0 w 8466728"/>
              <a:gd name="connsiteY31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66728" h="999294" fill="none" extrusionOk="0">
                <a:moveTo>
                  <a:pt x="0" y="166549"/>
                </a:moveTo>
                <a:cubicBezTo>
                  <a:pt x="9668" y="85682"/>
                  <a:pt x="63752" y="7110"/>
                  <a:pt x="166549" y="0"/>
                </a:cubicBezTo>
                <a:cubicBezTo>
                  <a:pt x="318795" y="-26175"/>
                  <a:pt x="554385" y="-14633"/>
                  <a:pt x="925688" y="0"/>
                </a:cubicBezTo>
                <a:cubicBezTo>
                  <a:pt x="1296991" y="14633"/>
                  <a:pt x="1256735" y="-10606"/>
                  <a:pt x="1359481" y="0"/>
                </a:cubicBezTo>
                <a:cubicBezTo>
                  <a:pt x="1462227" y="10606"/>
                  <a:pt x="1736013" y="5614"/>
                  <a:pt x="2037284" y="0"/>
                </a:cubicBezTo>
                <a:cubicBezTo>
                  <a:pt x="2338555" y="-5614"/>
                  <a:pt x="2380972" y="-7581"/>
                  <a:pt x="2633750" y="0"/>
                </a:cubicBezTo>
                <a:cubicBezTo>
                  <a:pt x="2886528" y="7581"/>
                  <a:pt x="3074310" y="20872"/>
                  <a:pt x="3392889" y="0"/>
                </a:cubicBezTo>
                <a:cubicBezTo>
                  <a:pt x="3711468" y="-20872"/>
                  <a:pt x="3859008" y="22981"/>
                  <a:pt x="4070691" y="0"/>
                </a:cubicBezTo>
                <a:cubicBezTo>
                  <a:pt x="4282374" y="-22981"/>
                  <a:pt x="4508254" y="23385"/>
                  <a:pt x="4667158" y="0"/>
                </a:cubicBezTo>
                <a:cubicBezTo>
                  <a:pt x="4826062" y="-23385"/>
                  <a:pt x="5105714" y="21374"/>
                  <a:pt x="5344960" y="0"/>
                </a:cubicBezTo>
                <a:cubicBezTo>
                  <a:pt x="5584206" y="-21374"/>
                  <a:pt x="5717448" y="15213"/>
                  <a:pt x="5860090" y="0"/>
                </a:cubicBezTo>
                <a:cubicBezTo>
                  <a:pt x="6002732" y="-15213"/>
                  <a:pt x="6269617" y="-7655"/>
                  <a:pt x="6456556" y="0"/>
                </a:cubicBezTo>
                <a:cubicBezTo>
                  <a:pt x="6643495" y="7655"/>
                  <a:pt x="6799309" y="-4861"/>
                  <a:pt x="7053022" y="0"/>
                </a:cubicBezTo>
                <a:cubicBezTo>
                  <a:pt x="7306735" y="4861"/>
                  <a:pt x="7921123" y="33076"/>
                  <a:pt x="8300179" y="0"/>
                </a:cubicBezTo>
                <a:cubicBezTo>
                  <a:pt x="8394982" y="-4518"/>
                  <a:pt x="8463679" y="57835"/>
                  <a:pt x="8466728" y="166549"/>
                </a:cubicBezTo>
                <a:cubicBezTo>
                  <a:pt x="8434882" y="453351"/>
                  <a:pt x="8451537" y="532212"/>
                  <a:pt x="8466728" y="832745"/>
                </a:cubicBezTo>
                <a:cubicBezTo>
                  <a:pt x="8469580" y="907452"/>
                  <a:pt x="8391987" y="1012212"/>
                  <a:pt x="8300179" y="999294"/>
                </a:cubicBezTo>
                <a:cubicBezTo>
                  <a:pt x="8149844" y="994816"/>
                  <a:pt x="7994300" y="1007383"/>
                  <a:pt x="7703713" y="999294"/>
                </a:cubicBezTo>
                <a:cubicBezTo>
                  <a:pt x="7413126" y="991205"/>
                  <a:pt x="7036470" y="974421"/>
                  <a:pt x="6863238" y="999294"/>
                </a:cubicBezTo>
                <a:cubicBezTo>
                  <a:pt x="6690007" y="1024167"/>
                  <a:pt x="6559294" y="1000838"/>
                  <a:pt x="6266772" y="999294"/>
                </a:cubicBezTo>
                <a:cubicBezTo>
                  <a:pt x="5974250" y="997750"/>
                  <a:pt x="5903882" y="978496"/>
                  <a:pt x="5751642" y="999294"/>
                </a:cubicBezTo>
                <a:cubicBezTo>
                  <a:pt x="5599402" y="1020093"/>
                  <a:pt x="5404292" y="993966"/>
                  <a:pt x="5155175" y="999294"/>
                </a:cubicBezTo>
                <a:cubicBezTo>
                  <a:pt x="4906058" y="1004622"/>
                  <a:pt x="4682816" y="1021429"/>
                  <a:pt x="4558709" y="999294"/>
                </a:cubicBezTo>
                <a:cubicBezTo>
                  <a:pt x="4434602" y="977159"/>
                  <a:pt x="4202810" y="1009134"/>
                  <a:pt x="4043579" y="999294"/>
                </a:cubicBezTo>
                <a:cubicBezTo>
                  <a:pt x="3884348" y="989455"/>
                  <a:pt x="3709280" y="977637"/>
                  <a:pt x="3528449" y="999294"/>
                </a:cubicBezTo>
                <a:cubicBezTo>
                  <a:pt x="3347618" y="1020952"/>
                  <a:pt x="3194465" y="984234"/>
                  <a:pt x="3013319" y="999294"/>
                </a:cubicBezTo>
                <a:cubicBezTo>
                  <a:pt x="2832173" y="1014355"/>
                  <a:pt x="2693332" y="997137"/>
                  <a:pt x="2498190" y="999294"/>
                </a:cubicBezTo>
                <a:cubicBezTo>
                  <a:pt x="2303048" y="1001451"/>
                  <a:pt x="2098788" y="1006876"/>
                  <a:pt x="1901723" y="999294"/>
                </a:cubicBezTo>
                <a:cubicBezTo>
                  <a:pt x="1704658" y="991712"/>
                  <a:pt x="1362655" y="991898"/>
                  <a:pt x="1223921" y="999294"/>
                </a:cubicBezTo>
                <a:cubicBezTo>
                  <a:pt x="1085187" y="1006690"/>
                  <a:pt x="412966" y="955422"/>
                  <a:pt x="166549" y="999294"/>
                </a:cubicBezTo>
                <a:cubicBezTo>
                  <a:pt x="54481" y="991102"/>
                  <a:pt x="1744" y="937350"/>
                  <a:pt x="0" y="832745"/>
                </a:cubicBezTo>
                <a:cubicBezTo>
                  <a:pt x="-20431" y="607542"/>
                  <a:pt x="26045" y="439800"/>
                  <a:pt x="0" y="166549"/>
                </a:cubicBezTo>
                <a:close/>
              </a:path>
              <a:path w="8466728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36959" y="-10798"/>
                  <a:pt x="584808" y="-8791"/>
                  <a:pt x="844351" y="0"/>
                </a:cubicBezTo>
                <a:cubicBezTo>
                  <a:pt x="1103894" y="8791"/>
                  <a:pt x="1446877" y="29970"/>
                  <a:pt x="1684827" y="0"/>
                </a:cubicBezTo>
                <a:cubicBezTo>
                  <a:pt x="1922777" y="-29970"/>
                  <a:pt x="2074434" y="11995"/>
                  <a:pt x="2281293" y="0"/>
                </a:cubicBezTo>
                <a:cubicBezTo>
                  <a:pt x="2488152" y="-11995"/>
                  <a:pt x="2713972" y="17172"/>
                  <a:pt x="2877759" y="0"/>
                </a:cubicBezTo>
                <a:cubicBezTo>
                  <a:pt x="3041546" y="-17172"/>
                  <a:pt x="3335365" y="4234"/>
                  <a:pt x="3555562" y="0"/>
                </a:cubicBezTo>
                <a:cubicBezTo>
                  <a:pt x="3775759" y="-4234"/>
                  <a:pt x="3909608" y="5684"/>
                  <a:pt x="4070691" y="0"/>
                </a:cubicBezTo>
                <a:cubicBezTo>
                  <a:pt x="4231774" y="-5684"/>
                  <a:pt x="4727693" y="2245"/>
                  <a:pt x="4911167" y="0"/>
                </a:cubicBezTo>
                <a:cubicBezTo>
                  <a:pt x="5094641" y="-2245"/>
                  <a:pt x="5201994" y="14905"/>
                  <a:pt x="5426296" y="0"/>
                </a:cubicBezTo>
                <a:cubicBezTo>
                  <a:pt x="5650598" y="-14905"/>
                  <a:pt x="5953898" y="-23051"/>
                  <a:pt x="6266772" y="0"/>
                </a:cubicBezTo>
                <a:cubicBezTo>
                  <a:pt x="6579646" y="23051"/>
                  <a:pt x="6661232" y="-28046"/>
                  <a:pt x="6863238" y="0"/>
                </a:cubicBezTo>
                <a:cubicBezTo>
                  <a:pt x="7065244" y="28046"/>
                  <a:pt x="7320642" y="-21973"/>
                  <a:pt x="7459704" y="0"/>
                </a:cubicBezTo>
                <a:cubicBezTo>
                  <a:pt x="7598766" y="21973"/>
                  <a:pt x="7905043" y="-16886"/>
                  <a:pt x="8300179" y="0"/>
                </a:cubicBezTo>
                <a:cubicBezTo>
                  <a:pt x="8374378" y="-6730"/>
                  <a:pt x="8456413" y="71587"/>
                  <a:pt x="8466728" y="166549"/>
                </a:cubicBezTo>
                <a:cubicBezTo>
                  <a:pt x="8479940" y="349793"/>
                  <a:pt x="8439283" y="620609"/>
                  <a:pt x="8466728" y="832745"/>
                </a:cubicBezTo>
                <a:cubicBezTo>
                  <a:pt x="8455895" y="940509"/>
                  <a:pt x="8382539" y="1019569"/>
                  <a:pt x="8300179" y="999294"/>
                </a:cubicBezTo>
                <a:cubicBezTo>
                  <a:pt x="7945272" y="1021103"/>
                  <a:pt x="7722448" y="1022401"/>
                  <a:pt x="7541040" y="999294"/>
                </a:cubicBezTo>
                <a:cubicBezTo>
                  <a:pt x="7359632" y="976187"/>
                  <a:pt x="7319772" y="989871"/>
                  <a:pt x="7107247" y="999294"/>
                </a:cubicBezTo>
                <a:cubicBezTo>
                  <a:pt x="6894722" y="1008717"/>
                  <a:pt x="6782590" y="998603"/>
                  <a:pt x="6673453" y="999294"/>
                </a:cubicBezTo>
                <a:cubicBezTo>
                  <a:pt x="6564316" y="999985"/>
                  <a:pt x="6109851" y="1038908"/>
                  <a:pt x="5832978" y="999294"/>
                </a:cubicBezTo>
                <a:cubicBezTo>
                  <a:pt x="5556105" y="959680"/>
                  <a:pt x="5579199" y="1013121"/>
                  <a:pt x="5399184" y="999294"/>
                </a:cubicBezTo>
                <a:cubicBezTo>
                  <a:pt x="5219169" y="985467"/>
                  <a:pt x="5119562" y="997117"/>
                  <a:pt x="4965391" y="999294"/>
                </a:cubicBezTo>
                <a:cubicBezTo>
                  <a:pt x="4811220" y="1001471"/>
                  <a:pt x="4481182" y="1025854"/>
                  <a:pt x="4206252" y="999294"/>
                </a:cubicBezTo>
                <a:cubicBezTo>
                  <a:pt x="3931322" y="972734"/>
                  <a:pt x="3934362" y="992587"/>
                  <a:pt x="3772458" y="999294"/>
                </a:cubicBezTo>
                <a:cubicBezTo>
                  <a:pt x="3610554" y="1006001"/>
                  <a:pt x="3284984" y="1021909"/>
                  <a:pt x="3013319" y="999294"/>
                </a:cubicBezTo>
                <a:cubicBezTo>
                  <a:pt x="2741654" y="976679"/>
                  <a:pt x="2663684" y="1013586"/>
                  <a:pt x="2416853" y="999294"/>
                </a:cubicBezTo>
                <a:cubicBezTo>
                  <a:pt x="2170022" y="985002"/>
                  <a:pt x="2123944" y="1003159"/>
                  <a:pt x="1983060" y="999294"/>
                </a:cubicBezTo>
                <a:cubicBezTo>
                  <a:pt x="1842176" y="995429"/>
                  <a:pt x="1338624" y="973350"/>
                  <a:pt x="1142585" y="999294"/>
                </a:cubicBezTo>
                <a:cubicBezTo>
                  <a:pt x="946547" y="1025238"/>
                  <a:pt x="413052" y="953556"/>
                  <a:pt x="166549" y="999294"/>
                </a:cubicBezTo>
                <a:cubicBezTo>
                  <a:pt x="68019" y="1001179"/>
                  <a:pt x="19451" y="926515"/>
                  <a:pt x="0" y="832745"/>
                </a:cubicBezTo>
                <a:cubicBezTo>
                  <a:pt x="-10450" y="690391"/>
                  <a:pt x="30689" y="367084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dài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sân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bóng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rổ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bằng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mét</a:t>
            </a:r>
            <a:r>
              <a:rPr lang="en-US" sz="3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853915" y="4156396"/>
            <a:ext cx="8466729" cy="999294"/>
          </a:xfrm>
          <a:custGeom>
            <a:avLst/>
            <a:gdLst>
              <a:gd name="connsiteX0" fmla="*/ 0 w 8466729"/>
              <a:gd name="connsiteY0" fmla="*/ 166549 h 999294"/>
              <a:gd name="connsiteX1" fmla="*/ 166549 w 8466729"/>
              <a:gd name="connsiteY1" fmla="*/ 0 h 999294"/>
              <a:gd name="connsiteX2" fmla="*/ 925688 w 8466729"/>
              <a:gd name="connsiteY2" fmla="*/ 0 h 999294"/>
              <a:gd name="connsiteX3" fmla="*/ 1359482 w 8466729"/>
              <a:gd name="connsiteY3" fmla="*/ 0 h 999294"/>
              <a:gd name="connsiteX4" fmla="*/ 2037284 w 8466729"/>
              <a:gd name="connsiteY4" fmla="*/ 0 h 999294"/>
              <a:gd name="connsiteX5" fmla="*/ 2633750 w 8466729"/>
              <a:gd name="connsiteY5" fmla="*/ 0 h 999294"/>
              <a:gd name="connsiteX6" fmla="*/ 3392889 w 8466729"/>
              <a:gd name="connsiteY6" fmla="*/ 0 h 999294"/>
              <a:gd name="connsiteX7" fmla="*/ 4070692 w 8466729"/>
              <a:gd name="connsiteY7" fmla="*/ 0 h 999294"/>
              <a:gd name="connsiteX8" fmla="*/ 4667158 w 8466729"/>
              <a:gd name="connsiteY8" fmla="*/ 0 h 999294"/>
              <a:gd name="connsiteX9" fmla="*/ 5344961 w 8466729"/>
              <a:gd name="connsiteY9" fmla="*/ 0 h 999294"/>
              <a:gd name="connsiteX10" fmla="*/ 5860091 w 8466729"/>
              <a:gd name="connsiteY10" fmla="*/ 0 h 999294"/>
              <a:gd name="connsiteX11" fmla="*/ 6456557 w 8466729"/>
              <a:gd name="connsiteY11" fmla="*/ 0 h 999294"/>
              <a:gd name="connsiteX12" fmla="*/ 7053023 w 8466729"/>
              <a:gd name="connsiteY12" fmla="*/ 0 h 999294"/>
              <a:gd name="connsiteX13" fmla="*/ 8300180 w 8466729"/>
              <a:gd name="connsiteY13" fmla="*/ 0 h 999294"/>
              <a:gd name="connsiteX14" fmla="*/ 8466729 w 8466729"/>
              <a:gd name="connsiteY14" fmla="*/ 166549 h 999294"/>
              <a:gd name="connsiteX15" fmla="*/ 8466729 w 8466729"/>
              <a:gd name="connsiteY15" fmla="*/ 832745 h 999294"/>
              <a:gd name="connsiteX16" fmla="*/ 8300180 w 8466729"/>
              <a:gd name="connsiteY16" fmla="*/ 999294 h 999294"/>
              <a:gd name="connsiteX17" fmla="*/ 7703714 w 8466729"/>
              <a:gd name="connsiteY17" fmla="*/ 999294 h 999294"/>
              <a:gd name="connsiteX18" fmla="*/ 6863239 w 8466729"/>
              <a:gd name="connsiteY18" fmla="*/ 999294 h 999294"/>
              <a:gd name="connsiteX19" fmla="*/ 6266772 w 8466729"/>
              <a:gd name="connsiteY19" fmla="*/ 999294 h 999294"/>
              <a:gd name="connsiteX20" fmla="*/ 5751642 w 8466729"/>
              <a:gd name="connsiteY20" fmla="*/ 999294 h 999294"/>
              <a:gd name="connsiteX21" fmla="*/ 5155176 w 8466729"/>
              <a:gd name="connsiteY21" fmla="*/ 999294 h 999294"/>
              <a:gd name="connsiteX22" fmla="*/ 4558710 w 8466729"/>
              <a:gd name="connsiteY22" fmla="*/ 999294 h 999294"/>
              <a:gd name="connsiteX23" fmla="*/ 4043580 w 8466729"/>
              <a:gd name="connsiteY23" fmla="*/ 999294 h 999294"/>
              <a:gd name="connsiteX24" fmla="*/ 3528450 w 8466729"/>
              <a:gd name="connsiteY24" fmla="*/ 999294 h 999294"/>
              <a:gd name="connsiteX25" fmla="*/ 3013320 w 8466729"/>
              <a:gd name="connsiteY25" fmla="*/ 999294 h 999294"/>
              <a:gd name="connsiteX26" fmla="*/ 2498190 w 8466729"/>
              <a:gd name="connsiteY26" fmla="*/ 999294 h 999294"/>
              <a:gd name="connsiteX27" fmla="*/ 1901724 w 8466729"/>
              <a:gd name="connsiteY27" fmla="*/ 999294 h 999294"/>
              <a:gd name="connsiteX28" fmla="*/ 1223921 w 8466729"/>
              <a:gd name="connsiteY28" fmla="*/ 999294 h 999294"/>
              <a:gd name="connsiteX29" fmla="*/ 166549 w 8466729"/>
              <a:gd name="connsiteY29" fmla="*/ 999294 h 999294"/>
              <a:gd name="connsiteX30" fmla="*/ 0 w 8466729"/>
              <a:gd name="connsiteY30" fmla="*/ 832745 h 999294"/>
              <a:gd name="connsiteX31" fmla="*/ 0 w 8466729"/>
              <a:gd name="connsiteY31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66729" h="999294" fill="none" extrusionOk="0">
                <a:moveTo>
                  <a:pt x="0" y="166549"/>
                </a:moveTo>
                <a:cubicBezTo>
                  <a:pt x="9668" y="85682"/>
                  <a:pt x="63752" y="7110"/>
                  <a:pt x="166549" y="0"/>
                </a:cubicBezTo>
                <a:cubicBezTo>
                  <a:pt x="318795" y="-26175"/>
                  <a:pt x="554385" y="-14633"/>
                  <a:pt x="925688" y="0"/>
                </a:cubicBezTo>
                <a:cubicBezTo>
                  <a:pt x="1296991" y="14633"/>
                  <a:pt x="1256431" y="-13154"/>
                  <a:pt x="1359482" y="0"/>
                </a:cubicBezTo>
                <a:cubicBezTo>
                  <a:pt x="1462533" y="13154"/>
                  <a:pt x="1739373" y="11124"/>
                  <a:pt x="2037284" y="0"/>
                </a:cubicBezTo>
                <a:cubicBezTo>
                  <a:pt x="2335195" y="-11124"/>
                  <a:pt x="2380972" y="-7581"/>
                  <a:pt x="2633750" y="0"/>
                </a:cubicBezTo>
                <a:cubicBezTo>
                  <a:pt x="2886528" y="7581"/>
                  <a:pt x="3074310" y="20872"/>
                  <a:pt x="3392889" y="0"/>
                </a:cubicBezTo>
                <a:cubicBezTo>
                  <a:pt x="3711468" y="-20872"/>
                  <a:pt x="3858520" y="17735"/>
                  <a:pt x="4070692" y="0"/>
                </a:cubicBezTo>
                <a:cubicBezTo>
                  <a:pt x="4282864" y="-17735"/>
                  <a:pt x="4515002" y="28211"/>
                  <a:pt x="4667158" y="0"/>
                </a:cubicBezTo>
                <a:cubicBezTo>
                  <a:pt x="4819314" y="-28211"/>
                  <a:pt x="5101884" y="18568"/>
                  <a:pt x="5344961" y="0"/>
                </a:cubicBezTo>
                <a:cubicBezTo>
                  <a:pt x="5588038" y="-18568"/>
                  <a:pt x="5717449" y="15213"/>
                  <a:pt x="5860091" y="0"/>
                </a:cubicBezTo>
                <a:cubicBezTo>
                  <a:pt x="6002733" y="-15213"/>
                  <a:pt x="6269618" y="-7655"/>
                  <a:pt x="6456557" y="0"/>
                </a:cubicBezTo>
                <a:cubicBezTo>
                  <a:pt x="6643496" y="7655"/>
                  <a:pt x="6799310" y="-4861"/>
                  <a:pt x="7053023" y="0"/>
                </a:cubicBezTo>
                <a:cubicBezTo>
                  <a:pt x="7306736" y="4861"/>
                  <a:pt x="7921124" y="33076"/>
                  <a:pt x="8300180" y="0"/>
                </a:cubicBezTo>
                <a:cubicBezTo>
                  <a:pt x="8394983" y="-4518"/>
                  <a:pt x="8463680" y="57835"/>
                  <a:pt x="8466729" y="166549"/>
                </a:cubicBezTo>
                <a:cubicBezTo>
                  <a:pt x="8434883" y="453351"/>
                  <a:pt x="8451538" y="532212"/>
                  <a:pt x="8466729" y="832745"/>
                </a:cubicBezTo>
                <a:cubicBezTo>
                  <a:pt x="8469581" y="907452"/>
                  <a:pt x="8391988" y="1012212"/>
                  <a:pt x="8300180" y="999294"/>
                </a:cubicBezTo>
                <a:cubicBezTo>
                  <a:pt x="8149845" y="994816"/>
                  <a:pt x="7994301" y="1007383"/>
                  <a:pt x="7703714" y="999294"/>
                </a:cubicBezTo>
                <a:cubicBezTo>
                  <a:pt x="7413127" y="991205"/>
                  <a:pt x="7036471" y="974421"/>
                  <a:pt x="6863239" y="999294"/>
                </a:cubicBezTo>
                <a:cubicBezTo>
                  <a:pt x="6690008" y="1024167"/>
                  <a:pt x="6387378" y="1004032"/>
                  <a:pt x="6266772" y="999294"/>
                </a:cubicBezTo>
                <a:cubicBezTo>
                  <a:pt x="6146166" y="994556"/>
                  <a:pt x="5903882" y="978496"/>
                  <a:pt x="5751642" y="999294"/>
                </a:cubicBezTo>
                <a:cubicBezTo>
                  <a:pt x="5599402" y="1020093"/>
                  <a:pt x="5402421" y="991190"/>
                  <a:pt x="5155176" y="999294"/>
                </a:cubicBezTo>
                <a:cubicBezTo>
                  <a:pt x="4907931" y="1007398"/>
                  <a:pt x="4682817" y="1021429"/>
                  <a:pt x="4558710" y="999294"/>
                </a:cubicBezTo>
                <a:cubicBezTo>
                  <a:pt x="4434603" y="977159"/>
                  <a:pt x="4202811" y="1009134"/>
                  <a:pt x="4043580" y="999294"/>
                </a:cubicBezTo>
                <a:cubicBezTo>
                  <a:pt x="3884349" y="989455"/>
                  <a:pt x="3709281" y="977637"/>
                  <a:pt x="3528450" y="999294"/>
                </a:cubicBezTo>
                <a:cubicBezTo>
                  <a:pt x="3347619" y="1020952"/>
                  <a:pt x="3194466" y="984234"/>
                  <a:pt x="3013320" y="999294"/>
                </a:cubicBezTo>
                <a:cubicBezTo>
                  <a:pt x="2832174" y="1014355"/>
                  <a:pt x="2698474" y="1003965"/>
                  <a:pt x="2498190" y="999294"/>
                </a:cubicBezTo>
                <a:cubicBezTo>
                  <a:pt x="2297906" y="994624"/>
                  <a:pt x="2096039" y="1004321"/>
                  <a:pt x="1901724" y="999294"/>
                </a:cubicBezTo>
                <a:cubicBezTo>
                  <a:pt x="1707409" y="994267"/>
                  <a:pt x="1365592" y="995629"/>
                  <a:pt x="1223921" y="999294"/>
                </a:cubicBezTo>
                <a:cubicBezTo>
                  <a:pt x="1082250" y="1002959"/>
                  <a:pt x="412966" y="955422"/>
                  <a:pt x="166549" y="999294"/>
                </a:cubicBezTo>
                <a:cubicBezTo>
                  <a:pt x="54481" y="991102"/>
                  <a:pt x="1744" y="937350"/>
                  <a:pt x="0" y="832745"/>
                </a:cubicBezTo>
                <a:cubicBezTo>
                  <a:pt x="-20431" y="607542"/>
                  <a:pt x="26045" y="439800"/>
                  <a:pt x="0" y="166549"/>
                </a:cubicBezTo>
                <a:close/>
              </a:path>
              <a:path w="8466729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32601" y="-14980"/>
                  <a:pt x="581759" y="-13315"/>
                  <a:pt x="844352" y="0"/>
                </a:cubicBezTo>
                <a:cubicBezTo>
                  <a:pt x="1106945" y="13315"/>
                  <a:pt x="1451722" y="31947"/>
                  <a:pt x="1684827" y="0"/>
                </a:cubicBezTo>
                <a:cubicBezTo>
                  <a:pt x="1917932" y="-31947"/>
                  <a:pt x="2074434" y="11995"/>
                  <a:pt x="2281293" y="0"/>
                </a:cubicBezTo>
                <a:cubicBezTo>
                  <a:pt x="2488152" y="-11995"/>
                  <a:pt x="2713972" y="17172"/>
                  <a:pt x="2877759" y="0"/>
                </a:cubicBezTo>
                <a:cubicBezTo>
                  <a:pt x="3041546" y="-17172"/>
                  <a:pt x="3335365" y="4234"/>
                  <a:pt x="3555562" y="0"/>
                </a:cubicBezTo>
                <a:cubicBezTo>
                  <a:pt x="3775759" y="-4234"/>
                  <a:pt x="3905481" y="-51"/>
                  <a:pt x="4070692" y="0"/>
                </a:cubicBezTo>
                <a:cubicBezTo>
                  <a:pt x="4235903" y="51"/>
                  <a:pt x="4729804" y="3664"/>
                  <a:pt x="4911167" y="0"/>
                </a:cubicBezTo>
                <a:cubicBezTo>
                  <a:pt x="5092530" y="-3664"/>
                  <a:pt x="5201657" y="11914"/>
                  <a:pt x="5426297" y="0"/>
                </a:cubicBezTo>
                <a:cubicBezTo>
                  <a:pt x="5650937" y="-11914"/>
                  <a:pt x="5957242" y="-20292"/>
                  <a:pt x="6266772" y="0"/>
                </a:cubicBezTo>
                <a:cubicBezTo>
                  <a:pt x="6576303" y="20292"/>
                  <a:pt x="6655254" y="25066"/>
                  <a:pt x="6863239" y="0"/>
                </a:cubicBezTo>
                <a:cubicBezTo>
                  <a:pt x="7071224" y="-25066"/>
                  <a:pt x="7320643" y="-21973"/>
                  <a:pt x="7459705" y="0"/>
                </a:cubicBezTo>
                <a:cubicBezTo>
                  <a:pt x="7598767" y="21973"/>
                  <a:pt x="7905044" y="-16886"/>
                  <a:pt x="8300180" y="0"/>
                </a:cubicBezTo>
                <a:cubicBezTo>
                  <a:pt x="8374379" y="-6730"/>
                  <a:pt x="8456414" y="71587"/>
                  <a:pt x="8466729" y="166549"/>
                </a:cubicBezTo>
                <a:cubicBezTo>
                  <a:pt x="8479941" y="349793"/>
                  <a:pt x="8439284" y="620609"/>
                  <a:pt x="8466729" y="832745"/>
                </a:cubicBezTo>
                <a:cubicBezTo>
                  <a:pt x="8455896" y="940509"/>
                  <a:pt x="8382540" y="1019569"/>
                  <a:pt x="8300180" y="999294"/>
                </a:cubicBezTo>
                <a:cubicBezTo>
                  <a:pt x="7945273" y="1021103"/>
                  <a:pt x="7722449" y="1022401"/>
                  <a:pt x="7541041" y="999294"/>
                </a:cubicBezTo>
                <a:cubicBezTo>
                  <a:pt x="7359633" y="976187"/>
                  <a:pt x="7195660" y="993397"/>
                  <a:pt x="7107247" y="999294"/>
                </a:cubicBezTo>
                <a:cubicBezTo>
                  <a:pt x="7018834" y="1005191"/>
                  <a:pt x="6778779" y="993629"/>
                  <a:pt x="6673454" y="999294"/>
                </a:cubicBezTo>
                <a:cubicBezTo>
                  <a:pt x="6568129" y="1004959"/>
                  <a:pt x="6109852" y="1038908"/>
                  <a:pt x="5832979" y="999294"/>
                </a:cubicBezTo>
                <a:cubicBezTo>
                  <a:pt x="5556106" y="959680"/>
                  <a:pt x="5579200" y="1013121"/>
                  <a:pt x="5399185" y="999294"/>
                </a:cubicBezTo>
                <a:cubicBezTo>
                  <a:pt x="5219170" y="985467"/>
                  <a:pt x="5124922" y="1000357"/>
                  <a:pt x="4965391" y="999294"/>
                </a:cubicBezTo>
                <a:cubicBezTo>
                  <a:pt x="4805860" y="998231"/>
                  <a:pt x="4481182" y="1025854"/>
                  <a:pt x="4206252" y="999294"/>
                </a:cubicBezTo>
                <a:cubicBezTo>
                  <a:pt x="3931322" y="972734"/>
                  <a:pt x="3925802" y="992412"/>
                  <a:pt x="3772459" y="999294"/>
                </a:cubicBezTo>
                <a:cubicBezTo>
                  <a:pt x="3619116" y="1006176"/>
                  <a:pt x="3284985" y="1021909"/>
                  <a:pt x="3013320" y="999294"/>
                </a:cubicBezTo>
                <a:cubicBezTo>
                  <a:pt x="2741655" y="976679"/>
                  <a:pt x="2663685" y="1013586"/>
                  <a:pt x="2416854" y="999294"/>
                </a:cubicBezTo>
                <a:cubicBezTo>
                  <a:pt x="2170023" y="985002"/>
                  <a:pt x="2133773" y="1004832"/>
                  <a:pt x="1983060" y="999294"/>
                </a:cubicBezTo>
                <a:cubicBezTo>
                  <a:pt x="1832347" y="993756"/>
                  <a:pt x="1338624" y="973350"/>
                  <a:pt x="1142585" y="999294"/>
                </a:cubicBezTo>
                <a:cubicBezTo>
                  <a:pt x="946547" y="1025238"/>
                  <a:pt x="413052" y="953556"/>
                  <a:pt x="166549" y="999294"/>
                </a:cubicBezTo>
                <a:cubicBezTo>
                  <a:pt x="68019" y="1001179"/>
                  <a:pt x="19451" y="926515"/>
                  <a:pt x="0" y="832745"/>
                </a:cubicBezTo>
                <a:cubicBezTo>
                  <a:pt x="-10450" y="690391"/>
                  <a:pt x="30689" y="367084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dài</a:t>
            </a:r>
            <a:r>
              <a:rPr lang="en-US" sz="3000" dirty="0">
                <a:solidFill>
                  <a:sysClr val="windowText" lastClr="000000"/>
                </a:solidFill>
              </a:rPr>
              <a:t> con </a:t>
            </a:r>
            <a:r>
              <a:rPr lang="en-US" sz="3000" dirty="0" err="1">
                <a:solidFill>
                  <a:sysClr val="windowText" lastClr="000000"/>
                </a:solidFill>
              </a:rPr>
              <a:t>kiến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đo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bằng</a:t>
            </a:r>
            <a:r>
              <a:rPr lang="en-US" sz="3000" b="1" dirty="0">
                <a:solidFill>
                  <a:srgbClr val="FF0000"/>
                </a:solidFill>
              </a:rPr>
              <a:t> mi – li – </a:t>
            </a:r>
            <a:r>
              <a:rPr lang="en-US" sz="3000" b="1" dirty="0" err="1">
                <a:solidFill>
                  <a:srgbClr val="FF0000"/>
                </a:solidFill>
              </a:rPr>
              <a:t>mét</a:t>
            </a:r>
            <a:r>
              <a:rPr lang="en-US" sz="3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853916" y="2912200"/>
            <a:ext cx="8466728" cy="999294"/>
          </a:xfrm>
          <a:custGeom>
            <a:avLst/>
            <a:gdLst>
              <a:gd name="connsiteX0" fmla="*/ 0 w 8466728"/>
              <a:gd name="connsiteY0" fmla="*/ 166549 h 999294"/>
              <a:gd name="connsiteX1" fmla="*/ 166549 w 8466728"/>
              <a:gd name="connsiteY1" fmla="*/ 0 h 999294"/>
              <a:gd name="connsiteX2" fmla="*/ 925688 w 8466728"/>
              <a:gd name="connsiteY2" fmla="*/ 0 h 999294"/>
              <a:gd name="connsiteX3" fmla="*/ 1359481 w 8466728"/>
              <a:gd name="connsiteY3" fmla="*/ 0 h 999294"/>
              <a:gd name="connsiteX4" fmla="*/ 2037284 w 8466728"/>
              <a:gd name="connsiteY4" fmla="*/ 0 h 999294"/>
              <a:gd name="connsiteX5" fmla="*/ 2633750 w 8466728"/>
              <a:gd name="connsiteY5" fmla="*/ 0 h 999294"/>
              <a:gd name="connsiteX6" fmla="*/ 3392889 w 8466728"/>
              <a:gd name="connsiteY6" fmla="*/ 0 h 999294"/>
              <a:gd name="connsiteX7" fmla="*/ 4070691 w 8466728"/>
              <a:gd name="connsiteY7" fmla="*/ 0 h 999294"/>
              <a:gd name="connsiteX8" fmla="*/ 4667158 w 8466728"/>
              <a:gd name="connsiteY8" fmla="*/ 0 h 999294"/>
              <a:gd name="connsiteX9" fmla="*/ 5344960 w 8466728"/>
              <a:gd name="connsiteY9" fmla="*/ 0 h 999294"/>
              <a:gd name="connsiteX10" fmla="*/ 5860090 w 8466728"/>
              <a:gd name="connsiteY10" fmla="*/ 0 h 999294"/>
              <a:gd name="connsiteX11" fmla="*/ 6456556 w 8466728"/>
              <a:gd name="connsiteY11" fmla="*/ 0 h 999294"/>
              <a:gd name="connsiteX12" fmla="*/ 7053022 w 8466728"/>
              <a:gd name="connsiteY12" fmla="*/ 0 h 999294"/>
              <a:gd name="connsiteX13" fmla="*/ 8300179 w 8466728"/>
              <a:gd name="connsiteY13" fmla="*/ 0 h 999294"/>
              <a:gd name="connsiteX14" fmla="*/ 8466728 w 8466728"/>
              <a:gd name="connsiteY14" fmla="*/ 166549 h 999294"/>
              <a:gd name="connsiteX15" fmla="*/ 8466728 w 8466728"/>
              <a:gd name="connsiteY15" fmla="*/ 832745 h 999294"/>
              <a:gd name="connsiteX16" fmla="*/ 8300179 w 8466728"/>
              <a:gd name="connsiteY16" fmla="*/ 999294 h 999294"/>
              <a:gd name="connsiteX17" fmla="*/ 7703713 w 8466728"/>
              <a:gd name="connsiteY17" fmla="*/ 999294 h 999294"/>
              <a:gd name="connsiteX18" fmla="*/ 6863238 w 8466728"/>
              <a:gd name="connsiteY18" fmla="*/ 999294 h 999294"/>
              <a:gd name="connsiteX19" fmla="*/ 6266772 w 8466728"/>
              <a:gd name="connsiteY19" fmla="*/ 999294 h 999294"/>
              <a:gd name="connsiteX20" fmla="*/ 5751642 w 8466728"/>
              <a:gd name="connsiteY20" fmla="*/ 999294 h 999294"/>
              <a:gd name="connsiteX21" fmla="*/ 5155175 w 8466728"/>
              <a:gd name="connsiteY21" fmla="*/ 999294 h 999294"/>
              <a:gd name="connsiteX22" fmla="*/ 4558709 w 8466728"/>
              <a:gd name="connsiteY22" fmla="*/ 999294 h 999294"/>
              <a:gd name="connsiteX23" fmla="*/ 4043579 w 8466728"/>
              <a:gd name="connsiteY23" fmla="*/ 999294 h 999294"/>
              <a:gd name="connsiteX24" fmla="*/ 3528449 w 8466728"/>
              <a:gd name="connsiteY24" fmla="*/ 999294 h 999294"/>
              <a:gd name="connsiteX25" fmla="*/ 3013319 w 8466728"/>
              <a:gd name="connsiteY25" fmla="*/ 999294 h 999294"/>
              <a:gd name="connsiteX26" fmla="*/ 2498190 w 8466728"/>
              <a:gd name="connsiteY26" fmla="*/ 999294 h 999294"/>
              <a:gd name="connsiteX27" fmla="*/ 1901723 w 8466728"/>
              <a:gd name="connsiteY27" fmla="*/ 999294 h 999294"/>
              <a:gd name="connsiteX28" fmla="*/ 1223921 w 8466728"/>
              <a:gd name="connsiteY28" fmla="*/ 999294 h 999294"/>
              <a:gd name="connsiteX29" fmla="*/ 166549 w 8466728"/>
              <a:gd name="connsiteY29" fmla="*/ 999294 h 999294"/>
              <a:gd name="connsiteX30" fmla="*/ 0 w 8466728"/>
              <a:gd name="connsiteY30" fmla="*/ 832745 h 999294"/>
              <a:gd name="connsiteX31" fmla="*/ 0 w 8466728"/>
              <a:gd name="connsiteY31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66728" h="999294" fill="none" extrusionOk="0">
                <a:moveTo>
                  <a:pt x="0" y="166549"/>
                </a:moveTo>
                <a:cubicBezTo>
                  <a:pt x="9668" y="85682"/>
                  <a:pt x="63752" y="7110"/>
                  <a:pt x="166549" y="0"/>
                </a:cubicBezTo>
                <a:cubicBezTo>
                  <a:pt x="318795" y="-26175"/>
                  <a:pt x="554385" y="-14633"/>
                  <a:pt x="925688" y="0"/>
                </a:cubicBezTo>
                <a:cubicBezTo>
                  <a:pt x="1296991" y="14633"/>
                  <a:pt x="1256735" y="-10606"/>
                  <a:pt x="1359481" y="0"/>
                </a:cubicBezTo>
                <a:cubicBezTo>
                  <a:pt x="1462227" y="10606"/>
                  <a:pt x="1736013" y="5614"/>
                  <a:pt x="2037284" y="0"/>
                </a:cubicBezTo>
                <a:cubicBezTo>
                  <a:pt x="2338555" y="-5614"/>
                  <a:pt x="2380972" y="-7581"/>
                  <a:pt x="2633750" y="0"/>
                </a:cubicBezTo>
                <a:cubicBezTo>
                  <a:pt x="2886528" y="7581"/>
                  <a:pt x="3074310" y="20872"/>
                  <a:pt x="3392889" y="0"/>
                </a:cubicBezTo>
                <a:cubicBezTo>
                  <a:pt x="3711468" y="-20872"/>
                  <a:pt x="3859008" y="22981"/>
                  <a:pt x="4070691" y="0"/>
                </a:cubicBezTo>
                <a:cubicBezTo>
                  <a:pt x="4282374" y="-22981"/>
                  <a:pt x="4508254" y="23385"/>
                  <a:pt x="4667158" y="0"/>
                </a:cubicBezTo>
                <a:cubicBezTo>
                  <a:pt x="4826062" y="-23385"/>
                  <a:pt x="5105714" y="21374"/>
                  <a:pt x="5344960" y="0"/>
                </a:cubicBezTo>
                <a:cubicBezTo>
                  <a:pt x="5584206" y="-21374"/>
                  <a:pt x="5717448" y="15213"/>
                  <a:pt x="5860090" y="0"/>
                </a:cubicBezTo>
                <a:cubicBezTo>
                  <a:pt x="6002732" y="-15213"/>
                  <a:pt x="6269617" y="-7655"/>
                  <a:pt x="6456556" y="0"/>
                </a:cubicBezTo>
                <a:cubicBezTo>
                  <a:pt x="6643495" y="7655"/>
                  <a:pt x="6799309" y="-4861"/>
                  <a:pt x="7053022" y="0"/>
                </a:cubicBezTo>
                <a:cubicBezTo>
                  <a:pt x="7306735" y="4861"/>
                  <a:pt x="7921123" y="33076"/>
                  <a:pt x="8300179" y="0"/>
                </a:cubicBezTo>
                <a:cubicBezTo>
                  <a:pt x="8394982" y="-4518"/>
                  <a:pt x="8463679" y="57835"/>
                  <a:pt x="8466728" y="166549"/>
                </a:cubicBezTo>
                <a:cubicBezTo>
                  <a:pt x="8434882" y="453351"/>
                  <a:pt x="8451537" y="532212"/>
                  <a:pt x="8466728" y="832745"/>
                </a:cubicBezTo>
                <a:cubicBezTo>
                  <a:pt x="8469580" y="907452"/>
                  <a:pt x="8391987" y="1012212"/>
                  <a:pt x="8300179" y="999294"/>
                </a:cubicBezTo>
                <a:cubicBezTo>
                  <a:pt x="8149844" y="994816"/>
                  <a:pt x="7994300" y="1007383"/>
                  <a:pt x="7703713" y="999294"/>
                </a:cubicBezTo>
                <a:cubicBezTo>
                  <a:pt x="7413126" y="991205"/>
                  <a:pt x="7036470" y="974421"/>
                  <a:pt x="6863238" y="999294"/>
                </a:cubicBezTo>
                <a:cubicBezTo>
                  <a:pt x="6690007" y="1024167"/>
                  <a:pt x="6559294" y="1000838"/>
                  <a:pt x="6266772" y="999294"/>
                </a:cubicBezTo>
                <a:cubicBezTo>
                  <a:pt x="5974250" y="997750"/>
                  <a:pt x="5903882" y="978496"/>
                  <a:pt x="5751642" y="999294"/>
                </a:cubicBezTo>
                <a:cubicBezTo>
                  <a:pt x="5599402" y="1020093"/>
                  <a:pt x="5404292" y="993966"/>
                  <a:pt x="5155175" y="999294"/>
                </a:cubicBezTo>
                <a:cubicBezTo>
                  <a:pt x="4906058" y="1004622"/>
                  <a:pt x="4682816" y="1021429"/>
                  <a:pt x="4558709" y="999294"/>
                </a:cubicBezTo>
                <a:cubicBezTo>
                  <a:pt x="4434602" y="977159"/>
                  <a:pt x="4202810" y="1009134"/>
                  <a:pt x="4043579" y="999294"/>
                </a:cubicBezTo>
                <a:cubicBezTo>
                  <a:pt x="3884348" y="989455"/>
                  <a:pt x="3709280" y="977637"/>
                  <a:pt x="3528449" y="999294"/>
                </a:cubicBezTo>
                <a:cubicBezTo>
                  <a:pt x="3347618" y="1020952"/>
                  <a:pt x="3194465" y="984234"/>
                  <a:pt x="3013319" y="999294"/>
                </a:cubicBezTo>
                <a:cubicBezTo>
                  <a:pt x="2832173" y="1014355"/>
                  <a:pt x="2693332" y="997137"/>
                  <a:pt x="2498190" y="999294"/>
                </a:cubicBezTo>
                <a:cubicBezTo>
                  <a:pt x="2303048" y="1001451"/>
                  <a:pt x="2098788" y="1006876"/>
                  <a:pt x="1901723" y="999294"/>
                </a:cubicBezTo>
                <a:cubicBezTo>
                  <a:pt x="1704658" y="991712"/>
                  <a:pt x="1362655" y="991898"/>
                  <a:pt x="1223921" y="999294"/>
                </a:cubicBezTo>
                <a:cubicBezTo>
                  <a:pt x="1085187" y="1006690"/>
                  <a:pt x="412966" y="955422"/>
                  <a:pt x="166549" y="999294"/>
                </a:cubicBezTo>
                <a:cubicBezTo>
                  <a:pt x="54481" y="991102"/>
                  <a:pt x="1744" y="937350"/>
                  <a:pt x="0" y="832745"/>
                </a:cubicBezTo>
                <a:cubicBezTo>
                  <a:pt x="-20431" y="607542"/>
                  <a:pt x="26045" y="439800"/>
                  <a:pt x="0" y="166549"/>
                </a:cubicBezTo>
                <a:close/>
              </a:path>
              <a:path w="8466728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36959" y="-10798"/>
                  <a:pt x="584808" y="-8791"/>
                  <a:pt x="844351" y="0"/>
                </a:cubicBezTo>
                <a:cubicBezTo>
                  <a:pt x="1103894" y="8791"/>
                  <a:pt x="1446877" y="29970"/>
                  <a:pt x="1684827" y="0"/>
                </a:cubicBezTo>
                <a:cubicBezTo>
                  <a:pt x="1922777" y="-29970"/>
                  <a:pt x="2074434" y="11995"/>
                  <a:pt x="2281293" y="0"/>
                </a:cubicBezTo>
                <a:cubicBezTo>
                  <a:pt x="2488152" y="-11995"/>
                  <a:pt x="2713972" y="17172"/>
                  <a:pt x="2877759" y="0"/>
                </a:cubicBezTo>
                <a:cubicBezTo>
                  <a:pt x="3041546" y="-17172"/>
                  <a:pt x="3335365" y="4234"/>
                  <a:pt x="3555562" y="0"/>
                </a:cubicBezTo>
                <a:cubicBezTo>
                  <a:pt x="3775759" y="-4234"/>
                  <a:pt x="3909608" y="5684"/>
                  <a:pt x="4070691" y="0"/>
                </a:cubicBezTo>
                <a:cubicBezTo>
                  <a:pt x="4231774" y="-5684"/>
                  <a:pt x="4727693" y="2245"/>
                  <a:pt x="4911167" y="0"/>
                </a:cubicBezTo>
                <a:cubicBezTo>
                  <a:pt x="5094641" y="-2245"/>
                  <a:pt x="5201994" y="14905"/>
                  <a:pt x="5426296" y="0"/>
                </a:cubicBezTo>
                <a:cubicBezTo>
                  <a:pt x="5650598" y="-14905"/>
                  <a:pt x="5953898" y="-23051"/>
                  <a:pt x="6266772" y="0"/>
                </a:cubicBezTo>
                <a:cubicBezTo>
                  <a:pt x="6579646" y="23051"/>
                  <a:pt x="6661232" y="-28046"/>
                  <a:pt x="6863238" y="0"/>
                </a:cubicBezTo>
                <a:cubicBezTo>
                  <a:pt x="7065244" y="28046"/>
                  <a:pt x="7320642" y="-21973"/>
                  <a:pt x="7459704" y="0"/>
                </a:cubicBezTo>
                <a:cubicBezTo>
                  <a:pt x="7598766" y="21973"/>
                  <a:pt x="7905043" y="-16886"/>
                  <a:pt x="8300179" y="0"/>
                </a:cubicBezTo>
                <a:cubicBezTo>
                  <a:pt x="8374378" y="-6730"/>
                  <a:pt x="8456413" y="71587"/>
                  <a:pt x="8466728" y="166549"/>
                </a:cubicBezTo>
                <a:cubicBezTo>
                  <a:pt x="8479940" y="349793"/>
                  <a:pt x="8439283" y="620609"/>
                  <a:pt x="8466728" y="832745"/>
                </a:cubicBezTo>
                <a:cubicBezTo>
                  <a:pt x="8455895" y="940509"/>
                  <a:pt x="8382539" y="1019569"/>
                  <a:pt x="8300179" y="999294"/>
                </a:cubicBezTo>
                <a:cubicBezTo>
                  <a:pt x="7945272" y="1021103"/>
                  <a:pt x="7722448" y="1022401"/>
                  <a:pt x="7541040" y="999294"/>
                </a:cubicBezTo>
                <a:cubicBezTo>
                  <a:pt x="7359632" y="976187"/>
                  <a:pt x="7319772" y="989871"/>
                  <a:pt x="7107247" y="999294"/>
                </a:cubicBezTo>
                <a:cubicBezTo>
                  <a:pt x="6894722" y="1008717"/>
                  <a:pt x="6782590" y="998603"/>
                  <a:pt x="6673453" y="999294"/>
                </a:cubicBezTo>
                <a:cubicBezTo>
                  <a:pt x="6564316" y="999985"/>
                  <a:pt x="6109851" y="1038908"/>
                  <a:pt x="5832978" y="999294"/>
                </a:cubicBezTo>
                <a:cubicBezTo>
                  <a:pt x="5556105" y="959680"/>
                  <a:pt x="5579199" y="1013121"/>
                  <a:pt x="5399184" y="999294"/>
                </a:cubicBezTo>
                <a:cubicBezTo>
                  <a:pt x="5219169" y="985467"/>
                  <a:pt x="5119562" y="997117"/>
                  <a:pt x="4965391" y="999294"/>
                </a:cubicBezTo>
                <a:cubicBezTo>
                  <a:pt x="4811220" y="1001471"/>
                  <a:pt x="4481182" y="1025854"/>
                  <a:pt x="4206252" y="999294"/>
                </a:cubicBezTo>
                <a:cubicBezTo>
                  <a:pt x="3931322" y="972734"/>
                  <a:pt x="3934362" y="992587"/>
                  <a:pt x="3772458" y="999294"/>
                </a:cubicBezTo>
                <a:cubicBezTo>
                  <a:pt x="3610554" y="1006001"/>
                  <a:pt x="3284984" y="1021909"/>
                  <a:pt x="3013319" y="999294"/>
                </a:cubicBezTo>
                <a:cubicBezTo>
                  <a:pt x="2741654" y="976679"/>
                  <a:pt x="2663684" y="1013586"/>
                  <a:pt x="2416853" y="999294"/>
                </a:cubicBezTo>
                <a:cubicBezTo>
                  <a:pt x="2170022" y="985002"/>
                  <a:pt x="2123944" y="1003159"/>
                  <a:pt x="1983060" y="999294"/>
                </a:cubicBezTo>
                <a:cubicBezTo>
                  <a:pt x="1842176" y="995429"/>
                  <a:pt x="1338624" y="973350"/>
                  <a:pt x="1142585" y="999294"/>
                </a:cubicBezTo>
                <a:cubicBezTo>
                  <a:pt x="946547" y="1025238"/>
                  <a:pt x="413052" y="953556"/>
                  <a:pt x="166549" y="999294"/>
                </a:cubicBezTo>
                <a:cubicBezTo>
                  <a:pt x="68019" y="1001179"/>
                  <a:pt x="19451" y="926515"/>
                  <a:pt x="0" y="832745"/>
                </a:cubicBezTo>
                <a:cubicBezTo>
                  <a:pt x="-10450" y="690391"/>
                  <a:pt x="30689" y="367084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cao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của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em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bằng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xăng</a:t>
            </a:r>
            <a:r>
              <a:rPr lang="en-US" sz="3000" b="1" dirty="0">
                <a:solidFill>
                  <a:srgbClr val="FF0000"/>
                </a:solidFill>
              </a:rPr>
              <a:t> – </a:t>
            </a:r>
            <a:r>
              <a:rPr lang="en-US" sz="3000" b="1" dirty="0" err="1">
                <a:solidFill>
                  <a:srgbClr val="FF0000"/>
                </a:solidFill>
              </a:rPr>
              <a:t>ti</a:t>
            </a:r>
            <a:r>
              <a:rPr lang="en-US" sz="3000" b="1" dirty="0">
                <a:solidFill>
                  <a:srgbClr val="FF0000"/>
                </a:solidFill>
              </a:rPr>
              <a:t> – </a:t>
            </a:r>
            <a:r>
              <a:rPr lang="en-US" sz="3000" b="1" dirty="0" err="1">
                <a:solidFill>
                  <a:srgbClr val="FF0000"/>
                </a:solidFill>
              </a:rPr>
              <a:t>mét</a:t>
            </a:r>
            <a:r>
              <a:rPr lang="en-US" sz="3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853916" y="5586953"/>
            <a:ext cx="8539466" cy="999294"/>
          </a:xfrm>
          <a:custGeom>
            <a:avLst/>
            <a:gdLst>
              <a:gd name="connsiteX0" fmla="*/ 0 w 8539466"/>
              <a:gd name="connsiteY0" fmla="*/ 166549 h 999294"/>
              <a:gd name="connsiteX1" fmla="*/ 166549 w 8539466"/>
              <a:gd name="connsiteY1" fmla="*/ 0 h 999294"/>
              <a:gd name="connsiteX2" fmla="*/ 932477 w 8539466"/>
              <a:gd name="connsiteY2" fmla="*/ 0 h 999294"/>
              <a:gd name="connsiteX3" fmla="*/ 1370150 w 8539466"/>
              <a:gd name="connsiteY3" fmla="*/ 0 h 999294"/>
              <a:gd name="connsiteX4" fmla="*/ 2054014 w 8539466"/>
              <a:gd name="connsiteY4" fmla="*/ 0 h 999294"/>
              <a:gd name="connsiteX5" fmla="*/ 2655814 w 8539466"/>
              <a:gd name="connsiteY5" fmla="*/ 0 h 999294"/>
              <a:gd name="connsiteX6" fmla="*/ 3421742 w 8539466"/>
              <a:gd name="connsiteY6" fmla="*/ 0 h 999294"/>
              <a:gd name="connsiteX7" fmla="*/ 4105606 w 8539466"/>
              <a:gd name="connsiteY7" fmla="*/ 0 h 999294"/>
              <a:gd name="connsiteX8" fmla="*/ 4707406 w 8539466"/>
              <a:gd name="connsiteY8" fmla="*/ 0 h 999294"/>
              <a:gd name="connsiteX9" fmla="*/ 5391270 w 8539466"/>
              <a:gd name="connsiteY9" fmla="*/ 0 h 999294"/>
              <a:gd name="connsiteX10" fmla="*/ 5911007 w 8539466"/>
              <a:gd name="connsiteY10" fmla="*/ 0 h 999294"/>
              <a:gd name="connsiteX11" fmla="*/ 6512807 w 8539466"/>
              <a:gd name="connsiteY11" fmla="*/ 0 h 999294"/>
              <a:gd name="connsiteX12" fmla="*/ 7114607 w 8539466"/>
              <a:gd name="connsiteY12" fmla="*/ 0 h 999294"/>
              <a:gd name="connsiteX13" fmla="*/ 8372917 w 8539466"/>
              <a:gd name="connsiteY13" fmla="*/ 0 h 999294"/>
              <a:gd name="connsiteX14" fmla="*/ 8539466 w 8539466"/>
              <a:gd name="connsiteY14" fmla="*/ 166549 h 999294"/>
              <a:gd name="connsiteX15" fmla="*/ 8539466 w 8539466"/>
              <a:gd name="connsiteY15" fmla="*/ 832745 h 999294"/>
              <a:gd name="connsiteX16" fmla="*/ 8372917 w 8539466"/>
              <a:gd name="connsiteY16" fmla="*/ 999294 h 999294"/>
              <a:gd name="connsiteX17" fmla="*/ 7771117 w 8539466"/>
              <a:gd name="connsiteY17" fmla="*/ 999294 h 999294"/>
              <a:gd name="connsiteX18" fmla="*/ 6923125 w 8539466"/>
              <a:gd name="connsiteY18" fmla="*/ 999294 h 999294"/>
              <a:gd name="connsiteX19" fmla="*/ 6321325 w 8539466"/>
              <a:gd name="connsiteY19" fmla="*/ 999294 h 999294"/>
              <a:gd name="connsiteX20" fmla="*/ 5801588 w 8539466"/>
              <a:gd name="connsiteY20" fmla="*/ 999294 h 999294"/>
              <a:gd name="connsiteX21" fmla="*/ 5199788 w 8539466"/>
              <a:gd name="connsiteY21" fmla="*/ 999294 h 999294"/>
              <a:gd name="connsiteX22" fmla="*/ 4597988 w 8539466"/>
              <a:gd name="connsiteY22" fmla="*/ 999294 h 999294"/>
              <a:gd name="connsiteX23" fmla="*/ 4078251 w 8539466"/>
              <a:gd name="connsiteY23" fmla="*/ 999294 h 999294"/>
              <a:gd name="connsiteX24" fmla="*/ 3558514 w 8539466"/>
              <a:gd name="connsiteY24" fmla="*/ 999294 h 999294"/>
              <a:gd name="connsiteX25" fmla="*/ 3038778 w 8539466"/>
              <a:gd name="connsiteY25" fmla="*/ 999294 h 999294"/>
              <a:gd name="connsiteX26" fmla="*/ 2519041 w 8539466"/>
              <a:gd name="connsiteY26" fmla="*/ 999294 h 999294"/>
              <a:gd name="connsiteX27" fmla="*/ 1917241 w 8539466"/>
              <a:gd name="connsiteY27" fmla="*/ 999294 h 999294"/>
              <a:gd name="connsiteX28" fmla="*/ 1233377 w 8539466"/>
              <a:gd name="connsiteY28" fmla="*/ 999294 h 999294"/>
              <a:gd name="connsiteX29" fmla="*/ 166549 w 8539466"/>
              <a:gd name="connsiteY29" fmla="*/ 999294 h 999294"/>
              <a:gd name="connsiteX30" fmla="*/ 0 w 8539466"/>
              <a:gd name="connsiteY30" fmla="*/ 832745 h 999294"/>
              <a:gd name="connsiteX31" fmla="*/ 0 w 8539466"/>
              <a:gd name="connsiteY31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39466" h="999294" fill="none" extrusionOk="0">
                <a:moveTo>
                  <a:pt x="0" y="166549"/>
                </a:moveTo>
                <a:cubicBezTo>
                  <a:pt x="9668" y="85682"/>
                  <a:pt x="63752" y="7110"/>
                  <a:pt x="166549" y="0"/>
                </a:cubicBezTo>
                <a:cubicBezTo>
                  <a:pt x="539269" y="8339"/>
                  <a:pt x="596143" y="-2406"/>
                  <a:pt x="932477" y="0"/>
                </a:cubicBezTo>
                <a:cubicBezTo>
                  <a:pt x="1268811" y="2406"/>
                  <a:pt x="1265730" y="-7182"/>
                  <a:pt x="1370150" y="0"/>
                </a:cubicBezTo>
                <a:cubicBezTo>
                  <a:pt x="1474570" y="7182"/>
                  <a:pt x="1898954" y="-18236"/>
                  <a:pt x="2054014" y="0"/>
                </a:cubicBezTo>
                <a:cubicBezTo>
                  <a:pt x="2209074" y="18236"/>
                  <a:pt x="2375579" y="28740"/>
                  <a:pt x="2655814" y="0"/>
                </a:cubicBezTo>
                <a:cubicBezTo>
                  <a:pt x="2936049" y="-28740"/>
                  <a:pt x="3199064" y="-31519"/>
                  <a:pt x="3421742" y="0"/>
                </a:cubicBezTo>
                <a:cubicBezTo>
                  <a:pt x="3644420" y="31519"/>
                  <a:pt x="3798817" y="20495"/>
                  <a:pt x="4105606" y="0"/>
                </a:cubicBezTo>
                <a:cubicBezTo>
                  <a:pt x="4412395" y="-20495"/>
                  <a:pt x="4490144" y="-20813"/>
                  <a:pt x="4707406" y="0"/>
                </a:cubicBezTo>
                <a:cubicBezTo>
                  <a:pt x="4924668" y="20813"/>
                  <a:pt x="5108574" y="-29680"/>
                  <a:pt x="5391270" y="0"/>
                </a:cubicBezTo>
                <a:cubicBezTo>
                  <a:pt x="5673966" y="29680"/>
                  <a:pt x="5728140" y="-22609"/>
                  <a:pt x="5911007" y="0"/>
                </a:cubicBezTo>
                <a:cubicBezTo>
                  <a:pt x="6093874" y="22609"/>
                  <a:pt x="6264423" y="-1547"/>
                  <a:pt x="6512807" y="0"/>
                </a:cubicBezTo>
                <a:cubicBezTo>
                  <a:pt x="6761191" y="1547"/>
                  <a:pt x="6817610" y="22254"/>
                  <a:pt x="7114607" y="0"/>
                </a:cubicBezTo>
                <a:cubicBezTo>
                  <a:pt x="7411604" y="-22254"/>
                  <a:pt x="8092982" y="45792"/>
                  <a:pt x="8372917" y="0"/>
                </a:cubicBezTo>
                <a:cubicBezTo>
                  <a:pt x="8467720" y="-4518"/>
                  <a:pt x="8536417" y="57835"/>
                  <a:pt x="8539466" y="166549"/>
                </a:cubicBezTo>
                <a:cubicBezTo>
                  <a:pt x="8507620" y="453351"/>
                  <a:pt x="8524275" y="532212"/>
                  <a:pt x="8539466" y="832745"/>
                </a:cubicBezTo>
                <a:cubicBezTo>
                  <a:pt x="8542318" y="907452"/>
                  <a:pt x="8464725" y="1012212"/>
                  <a:pt x="8372917" y="999294"/>
                </a:cubicBezTo>
                <a:cubicBezTo>
                  <a:pt x="8198433" y="1019623"/>
                  <a:pt x="7954543" y="1000720"/>
                  <a:pt x="7771117" y="999294"/>
                </a:cubicBezTo>
                <a:cubicBezTo>
                  <a:pt x="7587691" y="997868"/>
                  <a:pt x="7231456" y="992581"/>
                  <a:pt x="6923125" y="999294"/>
                </a:cubicBezTo>
                <a:cubicBezTo>
                  <a:pt x="6614794" y="1006007"/>
                  <a:pt x="6534269" y="1006961"/>
                  <a:pt x="6321325" y="999294"/>
                </a:cubicBezTo>
                <a:cubicBezTo>
                  <a:pt x="6108381" y="991627"/>
                  <a:pt x="5919035" y="989489"/>
                  <a:pt x="5801588" y="999294"/>
                </a:cubicBezTo>
                <a:cubicBezTo>
                  <a:pt x="5684141" y="1009099"/>
                  <a:pt x="5323052" y="996494"/>
                  <a:pt x="5199788" y="999294"/>
                </a:cubicBezTo>
                <a:cubicBezTo>
                  <a:pt x="5076524" y="1002094"/>
                  <a:pt x="4894267" y="994933"/>
                  <a:pt x="4597988" y="999294"/>
                </a:cubicBezTo>
                <a:cubicBezTo>
                  <a:pt x="4301709" y="1003655"/>
                  <a:pt x="4312890" y="974606"/>
                  <a:pt x="4078251" y="999294"/>
                </a:cubicBezTo>
                <a:cubicBezTo>
                  <a:pt x="3843612" y="1023982"/>
                  <a:pt x="3714081" y="1000875"/>
                  <a:pt x="3558514" y="999294"/>
                </a:cubicBezTo>
                <a:cubicBezTo>
                  <a:pt x="3402947" y="997713"/>
                  <a:pt x="3156407" y="978540"/>
                  <a:pt x="3038778" y="999294"/>
                </a:cubicBezTo>
                <a:cubicBezTo>
                  <a:pt x="2921149" y="1020048"/>
                  <a:pt x="2707899" y="1012556"/>
                  <a:pt x="2519041" y="999294"/>
                </a:cubicBezTo>
                <a:cubicBezTo>
                  <a:pt x="2330183" y="986032"/>
                  <a:pt x="2159435" y="971564"/>
                  <a:pt x="1917241" y="999294"/>
                </a:cubicBezTo>
                <a:cubicBezTo>
                  <a:pt x="1675047" y="1027024"/>
                  <a:pt x="1535459" y="971807"/>
                  <a:pt x="1233377" y="999294"/>
                </a:cubicBezTo>
                <a:cubicBezTo>
                  <a:pt x="931295" y="1026781"/>
                  <a:pt x="435869" y="953728"/>
                  <a:pt x="166549" y="999294"/>
                </a:cubicBezTo>
                <a:cubicBezTo>
                  <a:pt x="54481" y="991102"/>
                  <a:pt x="1744" y="937350"/>
                  <a:pt x="0" y="832745"/>
                </a:cubicBezTo>
                <a:cubicBezTo>
                  <a:pt x="-20431" y="607542"/>
                  <a:pt x="26045" y="439800"/>
                  <a:pt x="0" y="166549"/>
                </a:cubicBezTo>
                <a:close/>
              </a:path>
              <a:path w="8539466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81398" y="8363"/>
                  <a:pt x="566188" y="-12454"/>
                  <a:pt x="850413" y="0"/>
                </a:cubicBezTo>
                <a:cubicBezTo>
                  <a:pt x="1134638" y="12454"/>
                  <a:pt x="1427733" y="14536"/>
                  <a:pt x="1698404" y="0"/>
                </a:cubicBezTo>
                <a:cubicBezTo>
                  <a:pt x="1969075" y="-14536"/>
                  <a:pt x="2003607" y="-8967"/>
                  <a:pt x="2300205" y="0"/>
                </a:cubicBezTo>
                <a:cubicBezTo>
                  <a:pt x="2596803" y="8967"/>
                  <a:pt x="2723456" y="26294"/>
                  <a:pt x="2902005" y="0"/>
                </a:cubicBezTo>
                <a:cubicBezTo>
                  <a:pt x="3080554" y="-26294"/>
                  <a:pt x="3332376" y="1980"/>
                  <a:pt x="3585869" y="0"/>
                </a:cubicBezTo>
                <a:cubicBezTo>
                  <a:pt x="3839362" y="-1980"/>
                  <a:pt x="3945656" y="-17404"/>
                  <a:pt x="4105606" y="0"/>
                </a:cubicBezTo>
                <a:cubicBezTo>
                  <a:pt x="4265556" y="17404"/>
                  <a:pt x="4678653" y="19765"/>
                  <a:pt x="4953597" y="0"/>
                </a:cubicBezTo>
                <a:cubicBezTo>
                  <a:pt x="5228541" y="-19765"/>
                  <a:pt x="5250749" y="1491"/>
                  <a:pt x="5473334" y="0"/>
                </a:cubicBezTo>
                <a:cubicBezTo>
                  <a:pt x="5695919" y="-1491"/>
                  <a:pt x="6065977" y="18468"/>
                  <a:pt x="6321325" y="0"/>
                </a:cubicBezTo>
                <a:cubicBezTo>
                  <a:pt x="6576673" y="-18468"/>
                  <a:pt x="6782223" y="21064"/>
                  <a:pt x="6923125" y="0"/>
                </a:cubicBezTo>
                <a:cubicBezTo>
                  <a:pt x="7064027" y="-21064"/>
                  <a:pt x="7263799" y="-27861"/>
                  <a:pt x="7524926" y="0"/>
                </a:cubicBezTo>
                <a:cubicBezTo>
                  <a:pt x="7786053" y="27861"/>
                  <a:pt x="8019294" y="-24778"/>
                  <a:pt x="8372917" y="0"/>
                </a:cubicBezTo>
                <a:cubicBezTo>
                  <a:pt x="8447116" y="-6730"/>
                  <a:pt x="8529151" y="71587"/>
                  <a:pt x="8539466" y="166549"/>
                </a:cubicBezTo>
                <a:cubicBezTo>
                  <a:pt x="8552678" y="349793"/>
                  <a:pt x="8512021" y="620609"/>
                  <a:pt x="8539466" y="832745"/>
                </a:cubicBezTo>
                <a:cubicBezTo>
                  <a:pt x="8528633" y="940509"/>
                  <a:pt x="8455277" y="1019569"/>
                  <a:pt x="8372917" y="999294"/>
                </a:cubicBezTo>
                <a:cubicBezTo>
                  <a:pt x="8159644" y="987567"/>
                  <a:pt x="7944228" y="1002104"/>
                  <a:pt x="7606989" y="999294"/>
                </a:cubicBezTo>
                <a:cubicBezTo>
                  <a:pt x="7269750" y="996484"/>
                  <a:pt x="7264157" y="1013608"/>
                  <a:pt x="7169316" y="999294"/>
                </a:cubicBezTo>
                <a:cubicBezTo>
                  <a:pt x="7074475" y="984980"/>
                  <a:pt x="6923931" y="991563"/>
                  <a:pt x="6731643" y="999294"/>
                </a:cubicBezTo>
                <a:cubicBezTo>
                  <a:pt x="6539355" y="1007025"/>
                  <a:pt x="6086204" y="960427"/>
                  <a:pt x="5883652" y="999294"/>
                </a:cubicBezTo>
                <a:cubicBezTo>
                  <a:pt x="5681100" y="1038161"/>
                  <a:pt x="5557105" y="993892"/>
                  <a:pt x="5445979" y="999294"/>
                </a:cubicBezTo>
                <a:cubicBezTo>
                  <a:pt x="5334853" y="1004696"/>
                  <a:pt x="5213419" y="1006132"/>
                  <a:pt x="5008306" y="999294"/>
                </a:cubicBezTo>
                <a:cubicBezTo>
                  <a:pt x="4803193" y="992456"/>
                  <a:pt x="4507147" y="1009964"/>
                  <a:pt x="4242378" y="999294"/>
                </a:cubicBezTo>
                <a:cubicBezTo>
                  <a:pt x="3977609" y="988624"/>
                  <a:pt x="3957422" y="1016260"/>
                  <a:pt x="3804705" y="999294"/>
                </a:cubicBezTo>
                <a:cubicBezTo>
                  <a:pt x="3651988" y="982328"/>
                  <a:pt x="3405603" y="1032250"/>
                  <a:pt x="3038778" y="999294"/>
                </a:cubicBezTo>
                <a:cubicBezTo>
                  <a:pt x="2671953" y="966338"/>
                  <a:pt x="2582345" y="1004219"/>
                  <a:pt x="2436977" y="999294"/>
                </a:cubicBezTo>
                <a:cubicBezTo>
                  <a:pt x="2291609" y="994369"/>
                  <a:pt x="2189514" y="1014987"/>
                  <a:pt x="1999305" y="999294"/>
                </a:cubicBezTo>
                <a:cubicBezTo>
                  <a:pt x="1809096" y="983601"/>
                  <a:pt x="1321249" y="962018"/>
                  <a:pt x="1151313" y="999294"/>
                </a:cubicBezTo>
                <a:cubicBezTo>
                  <a:pt x="981377" y="1036570"/>
                  <a:pt x="380616" y="966716"/>
                  <a:pt x="166549" y="999294"/>
                </a:cubicBezTo>
                <a:cubicBezTo>
                  <a:pt x="68019" y="1001179"/>
                  <a:pt x="19451" y="926515"/>
                  <a:pt x="0" y="832745"/>
                </a:cubicBezTo>
                <a:cubicBezTo>
                  <a:pt x="-10450" y="690391"/>
                  <a:pt x="30689" y="367084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Khoảng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cách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giữ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hai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thành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phố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bằng</a:t>
            </a:r>
            <a:r>
              <a:rPr lang="en-US" sz="3000" b="1" dirty="0">
                <a:solidFill>
                  <a:srgbClr val="FF0000"/>
                </a:solidFill>
              </a:rPr>
              <a:t> ki – </a:t>
            </a:r>
            <a:r>
              <a:rPr lang="en-US" sz="3000" b="1" dirty="0" err="1">
                <a:solidFill>
                  <a:srgbClr val="FF0000"/>
                </a:solidFill>
              </a:rPr>
              <a:t>lô</a:t>
            </a:r>
            <a:r>
              <a:rPr lang="en-US" sz="3000" b="1" dirty="0">
                <a:solidFill>
                  <a:srgbClr val="FF0000"/>
                </a:solidFill>
              </a:rPr>
              <a:t> – </a:t>
            </a:r>
            <a:r>
              <a:rPr lang="en-US" sz="3000" b="1" dirty="0" err="1">
                <a:solidFill>
                  <a:srgbClr val="FF0000"/>
                </a:solidFill>
              </a:rPr>
              <a:t>mét</a:t>
            </a:r>
            <a:r>
              <a:rPr lang="en-US" sz="3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356" y="3723332"/>
            <a:ext cx="2741060" cy="290988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548804" y="1443554"/>
            <a:ext cx="9320646" cy="76892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km		m		dm		cm		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4808" y="600578"/>
            <a:ext cx="613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bảng</a:t>
            </a:r>
            <a:r>
              <a:rPr lang="en-US" sz="3600" b="1" dirty="0"/>
              <a:t> </a:t>
            </a:r>
            <a:r>
              <a:rPr lang="en-US" sz="3600" b="1" dirty="0" err="1"/>
              <a:t>đơn</a:t>
            </a:r>
            <a:r>
              <a:rPr lang="en-US" sz="3600" b="1" dirty="0"/>
              <a:t> </a:t>
            </a:r>
            <a:r>
              <a:rPr lang="en-US" sz="3600" b="1" dirty="0" err="1"/>
              <a:t>vị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: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12278" y="2599801"/>
          <a:ext cx="11967443" cy="2481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1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6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633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dm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504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1km = 1000m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1m = 10dm</a:t>
                      </a:r>
                    </a:p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1m =  100cm</a:t>
                      </a:r>
                    </a:p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1m = 1000mm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1dm = 10cm</a:t>
                      </a:r>
                    </a:p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1dm = 100mm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1cm = 10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2130" y="824670"/>
            <a:ext cx="66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lớn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đơn</a:t>
            </a:r>
            <a:r>
              <a:rPr lang="en-US" sz="3600" b="1" dirty="0"/>
              <a:t> </a:t>
            </a:r>
            <a:r>
              <a:rPr lang="en-US" sz="3600" b="1" dirty="0" err="1"/>
              <a:t>vị</a:t>
            </a:r>
            <a:endParaRPr lang="en-US" sz="3600" b="1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467589" y="2535381"/>
            <a:ext cx="1610591" cy="685800"/>
          </a:xfrm>
          <a:custGeom>
            <a:avLst/>
            <a:gdLst>
              <a:gd name="connsiteX0" fmla="*/ 0 w 1610591"/>
              <a:gd name="connsiteY0" fmla="*/ 114302 h 685800"/>
              <a:gd name="connsiteX1" fmla="*/ 114302 w 1610591"/>
              <a:gd name="connsiteY1" fmla="*/ 0 h 685800"/>
              <a:gd name="connsiteX2" fmla="*/ 819115 w 1610591"/>
              <a:gd name="connsiteY2" fmla="*/ 0 h 685800"/>
              <a:gd name="connsiteX3" fmla="*/ 1496289 w 1610591"/>
              <a:gd name="connsiteY3" fmla="*/ 0 h 685800"/>
              <a:gd name="connsiteX4" fmla="*/ 1610591 w 1610591"/>
              <a:gd name="connsiteY4" fmla="*/ 114302 h 685800"/>
              <a:gd name="connsiteX5" fmla="*/ 1610591 w 1610591"/>
              <a:gd name="connsiteY5" fmla="*/ 571498 h 685800"/>
              <a:gd name="connsiteX6" fmla="*/ 1496289 w 1610591"/>
              <a:gd name="connsiteY6" fmla="*/ 685800 h 685800"/>
              <a:gd name="connsiteX7" fmla="*/ 805296 w 1610591"/>
              <a:gd name="connsiteY7" fmla="*/ 685800 h 685800"/>
              <a:gd name="connsiteX8" fmla="*/ 114302 w 1610591"/>
              <a:gd name="connsiteY8" fmla="*/ 685800 h 685800"/>
              <a:gd name="connsiteX9" fmla="*/ 0 w 1610591"/>
              <a:gd name="connsiteY9" fmla="*/ 571498 h 685800"/>
              <a:gd name="connsiteX10" fmla="*/ 0 w 1610591"/>
              <a:gd name="connsiteY10" fmla="*/ 1143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0591" h="685800" fill="none" extrusionOk="0">
                <a:moveTo>
                  <a:pt x="0" y="114302"/>
                </a:moveTo>
                <a:cubicBezTo>
                  <a:pt x="-2350" y="54504"/>
                  <a:pt x="57673" y="-94"/>
                  <a:pt x="114302" y="0"/>
                </a:cubicBezTo>
                <a:cubicBezTo>
                  <a:pt x="402194" y="6764"/>
                  <a:pt x="488894" y="20134"/>
                  <a:pt x="819115" y="0"/>
                </a:cubicBezTo>
                <a:cubicBezTo>
                  <a:pt x="1149336" y="-20134"/>
                  <a:pt x="1165215" y="32090"/>
                  <a:pt x="1496289" y="0"/>
                </a:cubicBezTo>
                <a:cubicBezTo>
                  <a:pt x="1562753" y="-1412"/>
                  <a:pt x="1608319" y="49779"/>
                  <a:pt x="1610591" y="114302"/>
                </a:cubicBezTo>
                <a:cubicBezTo>
                  <a:pt x="1615084" y="271852"/>
                  <a:pt x="1598298" y="455286"/>
                  <a:pt x="1610591" y="571498"/>
                </a:cubicBezTo>
                <a:cubicBezTo>
                  <a:pt x="1612234" y="635466"/>
                  <a:pt x="1553668" y="681236"/>
                  <a:pt x="1496289" y="685800"/>
                </a:cubicBezTo>
                <a:cubicBezTo>
                  <a:pt x="1271643" y="698443"/>
                  <a:pt x="1057168" y="689028"/>
                  <a:pt x="805296" y="685800"/>
                </a:cubicBezTo>
                <a:cubicBezTo>
                  <a:pt x="553424" y="682572"/>
                  <a:pt x="431848" y="660068"/>
                  <a:pt x="114302" y="685800"/>
                </a:cubicBezTo>
                <a:cubicBezTo>
                  <a:pt x="62744" y="681306"/>
                  <a:pt x="-2922" y="627646"/>
                  <a:pt x="0" y="571498"/>
                </a:cubicBezTo>
                <a:cubicBezTo>
                  <a:pt x="22638" y="419885"/>
                  <a:pt x="3535" y="251687"/>
                  <a:pt x="0" y="114302"/>
                </a:cubicBezTo>
                <a:close/>
              </a:path>
              <a:path w="1610591" h="685800" stroke="0" extrusionOk="0">
                <a:moveTo>
                  <a:pt x="0" y="114302"/>
                </a:moveTo>
                <a:cubicBezTo>
                  <a:pt x="-2786" y="50430"/>
                  <a:pt x="58625" y="5296"/>
                  <a:pt x="114302" y="0"/>
                </a:cubicBezTo>
                <a:cubicBezTo>
                  <a:pt x="342868" y="-21922"/>
                  <a:pt x="514287" y="-3522"/>
                  <a:pt x="832935" y="0"/>
                </a:cubicBezTo>
                <a:cubicBezTo>
                  <a:pt x="1151583" y="3522"/>
                  <a:pt x="1306402" y="-10512"/>
                  <a:pt x="1496289" y="0"/>
                </a:cubicBezTo>
                <a:cubicBezTo>
                  <a:pt x="1570136" y="10912"/>
                  <a:pt x="1609355" y="41952"/>
                  <a:pt x="1610591" y="114302"/>
                </a:cubicBezTo>
                <a:cubicBezTo>
                  <a:pt x="1604076" y="328881"/>
                  <a:pt x="1588396" y="468059"/>
                  <a:pt x="1610591" y="571498"/>
                </a:cubicBezTo>
                <a:cubicBezTo>
                  <a:pt x="1611197" y="626896"/>
                  <a:pt x="1559341" y="687927"/>
                  <a:pt x="1496289" y="685800"/>
                </a:cubicBezTo>
                <a:cubicBezTo>
                  <a:pt x="1302044" y="680432"/>
                  <a:pt x="1050776" y="659415"/>
                  <a:pt x="846755" y="685800"/>
                </a:cubicBezTo>
                <a:cubicBezTo>
                  <a:pt x="642734" y="712185"/>
                  <a:pt x="473698" y="663973"/>
                  <a:pt x="114302" y="685800"/>
                </a:cubicBezTo>
                <a:cubicBezTo>
                  <a:pt x="41932" y="679041"/>
                  <a:pt x="13135" y="642931"/>
                  <a:pt x="0" y="571498"/>
                </a:cubicBezTo>
                <a:cubicBezTo>
                  <a:pt x="-11332" y="428014"/>
                  <a:pt x="-12061" y="219694"/>
                  <a:pt x="0" y="11430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km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467589" y="4526971"/>
            <a:ext cx="1610591" cy="685800"/>
          </a:xfrm>
          <a:custGeom>
            <a:avLst/>
            <a:gdLst>
              <a:gd name="connsiteX0" fmla="*/ 0 w 1610591"/>
              <a:gd name="connsiteY0" fmla="*/ 114302 h 685800"/>
              <a:gd name="connsiteX1" fmla="*/ 114302 w 1610591"/>
              <a:gd name="connsiteY1" fmla="*/ 0 h 685800"/>
              <a:gd name="connsiteX2" fmla="*/ 819115 w 1610591"/>
              <a:gd name="connsiteY2" fmla="*/ 0 h 685800"/>
              <a:gd name="connsiteX3" fmla="*/ 1496289 w 1610591"/>
              <a:gd name="connsiteY3" fmla="*/ 0 h 685800"/>
              <a:gd name="connsiteX4" fmla="*/ 1610591 w 1610591"/>
              <a:gd name="connsiteY4" fmla="*/ 114302 h 685800"/>
              <a:gd name="connsiteX5" fmla="*/ 1610591 w 1610591"/>
              <a:gd name="connsiteY5" fmla="*/ 571498 h 685800"/>
              <a:gd name="connsiteX6" fmla="*/ 1496289 w 1610591"/>
              <a:gd name="connsiteY6" fmla="*/ 685800 h 685800"/>
              <a:gd name="connsiteX7" fmla="*/ 805296 w 1610591"/>
              <a:gd name="connsiteY7" fmla="*/ 685800 h 685800"/>
              <a:gd name="connsiteX8" fmla="*/ 114302 w 1610591"/>
              <a:gd name="connsiteY8" fmla="*/ 685800 h 685800"/>
              <a:gd name="connsiteX9" fmla="*/ 0 w 1610591"/>
              <a:gd name="connsiteY9" fmla="*/ 571498 h 685800"/>
              <a:gd name="connsiteX10" fmla="*/ 0 w 1610591"/>
              <a:gd name="connsiteY10" fmla="*/ 1143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0591" h="685800" fill="none" extrusionOk="0">
                <a:moveTo>
                  <a:pt x="0" y="114302"/>
                </a:moveTo>
                <a:cubicBezTo>
                  <a:pt x="-2350" y="54504"/>
                  <a:pt x="57673" y="-94"/>
                  <a:pt x="114302" y="0"/>
                </a:cubicBezTo>
                <a:cubicBezTo>
                  <a:pt x="402194" y="6764"/>
                  <a:pt x="488894" y="20134"/>
                  <a:pt x="819115" y="0"/>
                </a:cubicBezTo>
                <a:cubicBezTo>
                  <a:pt x="1149336" y="-20134"/>
                  <a:pt x="1165215" y="32090"/>
                  <a:pt x="1496289" y="0"/>
                </a:cubicBezTo>
                <a:cubicBezTo>
                  <a:pt x="1562753" y="-1412"/>
                  <a:pt x="1608319" y="49779"/>
                  <a:pt x="1610591" y="114302"/>
                </a:cubicBezTo>
                <a:cubicBezTo>
                  <a:pt x="1615084" y="271852"/>
                  <a:pt x="1598298" y="455286"/>
                  <a:pt x="1610591" y="571498"/>
                </a:cubicBezTo>
                <a:cubicBezTo>
                  <a:pt x="1612234" y="635466"/>
                  <a:pt x="1553668" y="681236"/>
                  <a:pt x="1496289" y="685800"/>
                </a:cubicBezTo>
                <a:cubicBezTo>
                  <a:pt x="1271643" y="698443"/>
                  <a:pt x="1057168" y="689028"/>
                  <a:pt x="805296" y="685800"/>
                </a:cubicBezTo>
                <a:cubicBezTo>
                  <a:pt x="553424" y="682572"/>
                  <a:pt x="431848" y="660068"/>
                  <a:pt x="114302" y="685800"/>
                </a:cubicBezTo>
                <a:cubicBezTo>
                  <a:pt x="62744" y="681306"/>
                  <a:pt x="-2922" y="627646"/>
                  <a:pt x="0" y="571498"/>
                </a:cubicBezTo>
                <a:cubicBezTo>
                  <a:pt x="22638" y="419885"/>
                  <a:pt x="3535" y="251687"/>
                  <a:pt x="0" y="114302"/>
                </a:cubicBezTo>
                <a:close/>
              </a:path>
              <a:path w="1610591" h="685800" stroke="0" extrusionOk="0">
                <a:moveTo>
                  <a:pt x="0" y="114302"/>
                </a:moveTo>
                <a:cubicBezTo>
                  <a:pt x="-2786" y="50430"/>
                  <a:pt x="58625" y="5296"/>
                  <a:pt x="114302" y="0"/>
                </a:cubicBezTo>
                <a:cubicBezTo>
                  <a:pt x="342868" y="-21922"/>
                  <a:pt x="514287" y="-3522"/>
                  <a:pt x="832935" y="0"/>
                </a:cubicBezTo>
                <a:cubicBezTo>
                  <a:pt x="1151583" y="3522"/>
                  <a:pt x="1306402" y="-10512"/>
                  <a:pt x="1496289" y="0"/>
                </a:cubicBezTo>
                <a:cubicBezTo>
                  <a:pt x="1570136" y="10912"/>
                  <a:pt x="1609355" y="41952"/>
                  <a:pt x="1610591" y="114302"/>
                </a:cubicBezTo>
                <a:cubicBezTo>
                  <a:pt x="1604076" y="328881"/>
                  <a:pt x="1588396" y="468059"/>
                  <a:pt x="1610591" y="571498"/>
                </a:cubicBezTo>
                <a:cubicBezTo>
                  <a:pt x="1611197" y="626896"/>
                  <a:pt x="1559341" y="687927"/>
                  <a:pt x="1496289" y="685800"/>
                </a:cubicBezTo>
                <a:cubicBezTo>
                  <a:pt x="1302044" y="680432"/>
                  <a:pt x="1050776" y="659415"/>
                  <a:pt x="846755" y="685800"/>
                </a:cubicBezTo>
                <a:cubicBezTo>
                  <a:pt x="642734" y="712185"/>
                  <a:pt x="473698" y="663973"/>
                  <a:pt x="114302" y="685800"/>
                </a:cubicBezTo>
                <a:cubicBezTo>
                  <a:pt x="41932" y="679041"/>
                  <a:pt x="13135" y="642931"/>
                  <a:pt x="0" y="571498"/>
                </a:cubicBezTo>
                <a:cubicBezTo>
                  <a:pt x="-11332" y="428014"/>
                  <a:pt x="-12061" y="219694"/>
                  <a:pt x="0" y="11430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92481" y="2878281"/>
            <a:ext cx="10096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32732" y="4869871"/>
            <a:ext cx="10096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3302578" y="2358740"/>
            <a:ext cx="7782791" cy="1039083"/>
          </a:xfrm>
          <a:custGeom>
            <a:avLst/>
            <a:gdLst>
              <a:gd name="connsiteX0" fmla="*/ 0 w 7782791"/>
              <a:gd name="connsiteY0" fmla="*/ 173184 h 1039083"/>
              <a:gd name="connsiteX1" fmla="*/ 173184 w 7782791"/>
              <a:gd name="connsiteY1" fmla="*/ 0 h 1039083"/>
              <a:gd name="connsiteX2" fmla="*/ 849222 w 7782791"/>
              <a:gd name="connsiteY2" fmla="*/ 0 h 1039083"/>
              <a:gd name="connsiteX3" fmla="*/ 1376532 w 7782791"/>
              <a:gd name="connsiteY3" fmla="*/ 0 h 1039083"/>
              <a:gd name="connsiteX4" fmla="*/ 1829478 w 7782791"/>
              <a:gd name="connsiteY4" fmla="*/ 0 h 1039083"/>
              <a:gd name="connsiteX5" fmla="*/ 2356788 w 7782791"/>
              <a:gd name="connsiteY5" fmla="*/ 0 h 1039083"/>
              <a:gd name="connsiteX6" fmla="*/ 3032827 w 7782791"/>
              <a:gd name="connsiteY6" fmla="*/ 0 h 1039083"/>
              <a:gd name="connsiteX7" fmla="*/ 3634501 w 7782791"/>
              <a:gd name="connsiteY7" fmla="*/ 0 h 1039083"/>
              <a:gd name="connsiteX8" fmla="*/ 4459268 w 7782791"/>
              <a:gd name="connsiteY8" fmla="*/ 0 h 1039083"/>
              <a:gd name="connsiteX9" fmla="*/ 4912214 w 7782791"/>
              <a:gd name="connsiteY9" fmla="*/ 0 h 1039083"/>
              <a:gd name="connsiteX10" fmla="*/ 5662616 w 7782791"/>
              <a:gd name="connsiteY10" fmla="*/ 0 h 1039083"/>
              <a:gd name="connsiteX11" fmla="*/ 6115562 w 7782791"/>
              <a:gd name="connsiteY11" fmla="*/ 0 h 1039083"/>
              <a:gd name="connsiteX12" fmla="*/ 6568508 w 7782791"/>
              <a:gd name="connsiteY12" fmla="*/ 0 h 1039083"/>
              <a:gd name="connsiteX13" fmla="*/ 7021454 w 7782791"/>
              <a:gd name="connsiteY13" fmla="*/ 0 h 1039083"/>
              <a:gd name="connsiteX14" fmla="*/ 7609607 w 7782791"/>
              <a:gd name="connsiteY14" fmla="*/ 0 h 1039083"/>
              <a:gd name="connsiteX15" fmla="*/ 7782791 w 7782791"/>
              <a:gd name="connsiteY15" fmla="*/ 173184 h 1039083"/>
              <a:gd name="connsiteX16" fmla="*/ 7782791 w 7782791"/>
              <a:gd name="connsiteY16" fmla="*/ 865899 h 1039083"/>
              <a:gd name="connsiteX17" fmla="*/ 7609607 w 7782791"/>
              <a:gd name="connsiteY17" fmla="*/ 1039083 h 1039083"/>
              <a:gd name="connsiteX18" fmla="*/ 7007933 w 7782791"/>
              <a:gd name="connsiteY18" fmla="*/ 1039083 h 1039083"/>
              <a:gd name="connsiteX19" fmla="*/ 6183166 w 7782791"/>
              <a:gd name="connsiteY19" fmla="*/ 1039083 h 1039083"/>
              <a:gd name="connsiteX20" fmla="*/ 5730220 w 7782791"/>
              <a:gd name="connsiteY20" fmla="*/ 1039083 h 1039083"/>
              <a:gd name="connsiteX21" fmla="*/ 5202910 w 7782791"/>
              <a:gd name="connsiteY21" fmla="*/ 1039083 h 1039083"/>
              <a:gd name="connsiteX22" fmla="*/ 4378143 w 7782791"/>
              <a:gd name="connsiteY22" fmla="*/ 1039083 h 1039083"/>
              <a:gd name="connsiteX23" fmla="*/ 3850833 w 7782791"/>
              <a:gd name="connsiteY23" fmla="*/ 1039083 h 1039083"/>
              <a:gd name="connsiteX24" fmla="*/ 3249159 w 7782791"/>
              <a:gd name="connsiteY24" fmla="*/ 1039083 h 1039083"/>
              <a:gd name="connsiteX25" fmla="*/ 2796213 w 7782791"/>
              <a:gd name="connsiteY25" fmla="*/ 1039083 h 1039083"/>
              <a:gd name="connsiteX26" fmla="*/ 1971446 w 7782791"/>
              <a:gd name="connsiteY26" fmla="*/ 1039083 h 1039083"/>
              <a:gd name="connsiteX27" fmla="*/ 1444136 w 7782791"/>
              <a:gd name="connsiteY27" fmla="*/ 1039083 h 1039083"/>
              <a:gd name="connsiteX28" fmla="*/ 173184 w 7782791"/>
              <a:gd name="connsiteY28" fmla="*/ 1039083 h 1039083"/>
              <a:gd name="connsiteX29" fmla="*/ 0 w 7782791"/>
              <a:gd name="connsiteY29" fmla="*/ 865899 h 1039083"/>
              <a:gd name="connsiteX30" fmla="*/ 0 w 7782791"/>
              <a:gd name="connsiteY30" fmla="*/ 173184 h 10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82791" h="1039083" fill="none" extrusionOk="0">
                <a:moveTo>
                  <a:pt x="0" y="173184"/>
                </a:moveTo>
                <a:cubicBezTo>
                  <a:pt x="13721" y="68151"/>
                  <a:pt x="76971" y="-2411"/>
                  <a:pt x="173184" y="0"/>
                </a:cubicBezTo>
                <a:cubicBezTo>
                  <a:pt x="480608" y="-794"/>
                  <a:pt x="556818" y="-17853"/>
                  <a:pt x="849222" y="0"/>
                </a:cubicBezTo>
                <a:cubicBezTo>
                  <a:pt x="1141626" y="17853"/>
                  <a:pt x="1261422" y="-14547"/>
                  <a:pt x="1376532" y="0"/>
                </a:cubicBezTo>
                <a:cubicBezTo>
                  <a:pt x="1491642" y="14547"/>
                  <a:pt x="1695460" y="17748"/>
                  <a:pt x="1829478" y="0"/>
                </a:cubicBezTo>
                <a:cubicBezTo>
                  <a:pt x="1963496" y="-17748"/>
                  <a:pt x="2133853" y="25608"/>
                  <a:pt x="2356788" y="0"/>
                </a:cubicBezTo>
                <a:cubicBezTo>
                  <a:pt x="2579723" y="-25608"/>
                  <a:pt x="2710298" y="-8699"/>
                  <a:pt x="3032827" y="0"/>
                </a:cubicBezTo>
                <a:cubicBezTo>
                  <a:pt x="3355356" y="8699"/>
                  <a:pt x="3405811" y="7443"/>
                  <a:pt x="3634501" y="0"/>
                </a:cubicBezTo>
                <a:cubicBezTo>
                  <a:pt x="3863191" y="-7443"/>
                  <a:pt x="4118816" y="-24381"/>
                  <a:pt x="4459268" y="0"/>
                </a:cubicBezTo>
                <a:cubicBezTo>
                  <a:pt x="4799720" y="24381"/>
                  <a:pt x="4735008" y="-3153"/>
                  <a:pt x="4912214" y="0"/>
                </a:cubicBezTo>
                <a:cubicBezTo>
                  <a:pt x="5089420" y="3153"/>
                  <a:pt x="5394116" y="-24041"/>
                  <a:pt x="5662616" y="0"/>
                </a:cubicBezTo>
                <a:cubicBezTo>
                  <a:pt x="5931116" y="24041"/>
                  <a:pt x="6007900" y="19893"/>
                  <a:pt x="6115562" y="0"/>
                </a:cubicBezTo>
                <a:cubicBezTo>
                  <a:pt x="6223224" y="-19893"/>
                  <a:pt x="6409217" y="-14192"/>
                  <a:pt x="6568508" y="0"/>
                </a:cubicBezTo>
                <a:cubicBezTo>
                  <a:pt x="6727799" y="14192"/>
                  <a:pt x="6864156" y="-14719"/>
                  <a:pt x="7021454" y="0"/>
                </a:cubicBezTo>
                <a:cubicBezTo>
                  <a:pt x="7178752" y="14719"/>
                  <a:pt x="7338220" y="8110"/>
                  <a:pt x="7609607" y="0"/>
                </a:cubicBezTo>
                <a:cubicBezTo>
                  <a:pt x="7711732" y="-6504"/>
                  <a:pt x="7776495" y="88741"/>
                  <a:pt x="7782791" y="173184"/>
                </a:cubicBezTo>
                <a:cubicBezTo>
                  <a:pt x="7785377" y="333168"/>
                  <a:pt x="7807470" y="553970"/>
                  <a:pt x="7782791" y="865899"/>
                </a:cubicBezTo>
                <a:cubicBezTo>
                  <a:pt x="7797540" y="969078"/>
                  <a:pt x="7717919" y="1040906"/>
                  <a:pt x="7609607" y="1039083"/>
                </a:cubicBezTo>
                <a:cubicBezTo>
                  <a:pt x="7402373" y="1035554"/>
                  <a:pt x="7217751" y="1019359"/>
                  <a:pt x="7007933" y="1039083"/>
                </a:cubicBezTo>
                <a:cubicBezTo>
                  <a:pt x="6798115" y="1058807"/>
                  <a:pt x="6523179" y="1003906"/>
                  <a:pt x="6183166" y="1039083"/>
                </a:cubicBezTo>
                <a:cubicBezTo>
                  <a:pt x="5843153" y="1074260"/>
                  <a:pt x="5883661" y="1026907"/>
                  <a:pt x="5730220" y="1039083"/>
                </a:cubicBezTo>
                <a:cubicBezTo>
                  <a:pt x="5576779" y="1051259"/>
                  <a:pt x="5317650" y="1044768"/>
                  <a:pt x="5202910" y="1039083"/>
                </a:cubicBezTo>
                <a:cubicBezTo>
                  <a:pt x="5088170" y="1033399"/>
                  <a:pt x="4675234" y="1016390"/>
                  <a:pt x="4378143" y="1039083"/>
                </a:cubicBezTo>
                <a:cubicBezTo>
                  <a:pt x="4081052" y="1061776"/>
                  <a:pt x="4025553" y="1054265"/>
                  <a:pt x="3850833" y="1039083"/>
                </a:cubicBezTo>
                <a:cubicBezTo>
                  <a:pt x="3676113" y="1023902"/>
                  <a:pt x="3499976" y="1037991"/>
                  <a:pt x="3249159" y="1039083"/>
                </a:cubicBezTo>
                <a:cubicBezTo>
                  <a:pt x="2998342" y="1040175"/>
                  <a:pt x="2982275" y="1019476"/>
                  <a:pt x="2796213" y="1039083"/>
                </a:cubicBezTo>
                <a:cubicBezTo>
                  <a:pt x="2610151" y="1058690"/>
                  <a:pt x="2169433" y="1034669"/>
                  <a:pt x="1971446" y="1039083"/>
                </a:cubicBezTo>
                <a:cubicBezTo>
                  <a:pt x="1773459" y="1043497"/>
                  <a:pt x="1699213" y="1060071"/>
                  <a:pt x="1444136" y="1039083"/>
                </a:cubicBezTo>
                <a:cubicBezTo>
                  <a:pt x="1189059" y="1018096"/>
                  <a:pt x="545647" y="1016428"/>
                  <a:pt x="173184" y="1039083"/>
                </a:cubicBezTo>
                <a:cubicBezTo>
                  <a:pt x="80851" y="1042601"/>
                  <a:pt x="235" y="958228"/>
                  <a:pt x="0" y="865899"/>
                </a:cubicBezTo>
                <a:cubicBezTo>
                  <a:pt x="-19575" y="532739"/>
                  <a:pt x="6036" y="399173"/>
                  <a:pt x="0" y="173184"/>
                </a:cubicBezTo>
                <a:close/>
              </a:path>
              <a:path w="7782791" h="1039083" stroke="0" extrusionOk="0">
                <a:moveTo>
                  <a:pt x="0" y="173184"/>
                </a:moveTo>
                <a:cubicBezTo>
                  <a:pt x="8263" y="75653"/>
                  <a:pt x="58988" y="2985"/>
                  <a:pt x="173184" y="0"/>
                </a:cubicBezTo>
                <a:cubicBezTo>
                  <a:pt x="338547" y="22254"/>
                  <a:pt x="649508" y="11253"/>
                  <a:pt x="923587" y="0"/>
                </a:cubicBezTo>
                <a:cubicBezTo>
                  <a:pt x="1197666" y="-11253"/>
                  <a:pt x="1250895" y="10272"/>
                  <a:pt x="1450897" y="0"/>
                </a:cubicBezTo>
                <a:cubicBezTo>
                  <a:pt x="1650899" y="-10272"/>
                  <a:pt x="1781407" y="-6152"/>
                  <a:pt x="1903842" y="0"/>
                </a:cubicBezTo>
                <a:cubicBezTo>
                  <a:pt x="2026278" y="6152"/>
                  <a:pt x="2341913" y="33599"/>
                  <a:pt x="2654245" y="0"/>
                </a:cubicBezTo>
                <a:cubicBezTo>
                  <a:pt x="2966577" y="-33599"/>
                  <a:pt x="3230822" y="-30081"/>
                  <a:pt x="3479012" y="0"/>
                </a:cubicBezTo>
                <a:cubicBezTo>
                  <a:pt x="3727202" y="30081"/>
                  <a:pt x="3784349" y="-3983"/>
                  <a:pt x="4006322" y="0"/>
                </a:cubicBezTo>
                <a:cubicBezTo>
                  <a:pt x="4228295" y="3983"/>
                  <a:pt x="4318921" y="11032"/>
                  <a:pt x="4607996" y="0"/>
                </a:cubicBezTo>
                <a:cubicBezTo>
                  <a:pt x="4897071" y="-11032"/>
                  <a:pt x="4898151" y="-1003"/>
                  <a:pt x="5135306" y="0"/>
                </a:cubicBezTo>
                <a:cubicBezTo>
                  <a:pt x="5372461" y="1003"/>
                  <a:pt x="5572423" y="30782"/>
                  <a:pt x="5885709" y="0"/>
                </a:cubicBezTo>
                <a:cubicBezTo>
                  <a:pt x="6198995" y="-30782"/>
                  <a:pt x="6338231" y="-26218"/>
                  <a:pt x="6636112" y="0"/>
                </a:cubicBezTo>
                <a:cubicBezTo>
                  <a:pt x="6933993" y="26218"/>
                  <a:pt x="7351314" y="-3779"/>
                  <a:pt x="7609607" y="0"/>
                </a:cubicBezTo>
                <a:cubicBezTo>
                  <a:pt x="7715778" y="-15398"/>
                  <a:pt x="7790155" y="69042"/>
                  <a:pt x="7782791" y="173184"/>
                </a:cubicBezTo>
                <a:cubicBezTo>
                  <a:pt x="7790469" y="329134"/>
                  <a:pt x="7780908" y="570241"/>
                  <a:pt x="7782791" y="865899"/>
                </a:cubicBezTo>
                <a:cubicBezTo>
                  <a:pt x="7783754" y="978239"/>
                  <a:pt x="7708249" y="1026763"/>
                  <a:pt x="7609607" y="1039083"/>
                </a:cubicBezTo>
                <a:cubicBezTo>
                  <a:pt x="7386893" y="1015236"/>
                  <a:pt x="7233278" y="1030662"/>
                  <a:pt x="7007933" y="1039083"/>
                </a:cubicBezTo>
                <a:cubicBezTo>
                  <a:pt x="6782588" y="1047504"/>
                  <a:pt x="6654691" y="1044394"/>
                  <a:pt x="6406259" y="1039083"/>
                </a:cubicBezTo>
                <a:cubicBezTo>
                  <a:pt x="6157827" y="1033772"/>
                  <a:pt x="6005544" y="1011549"/>
                  <a:pt x="5804584" y="1039083"/>
                </a:cubicBezTo>
                <a:cubicBezTo>
                  <a:pt x="5603624" y="1066617"/>
                  <a:pt x="5286230" y="1024747"/>
                  <a:pt x="4979817" y="1039083"/>
                </a:cubicBezTo>
                <a:cubicBezTo>
                  <a:pt x="4673404" y="1053419"/>
                  <a:pt x="4616669" y="1030064"/>
                  <a:pt x="4452507" y="1039083"/>
                </a:cubicBezTo>
                <a:cubicBezTo>
                  <a:pt x="4288345" y="1048103"/>
                  <a:pt x="4065776" y="1054251"/>
                  <a:pt x="3702105" y="1039083"/>
                </a:cubicBezTo>
                <a:cubicBezTo>
                  <a:pt x="3338434" y="1023915"/>
                  <a:pt x="3207531" y="1068500"/>
                  <a:pt x="2877338" y="1039083"/>
                </a:cubicBezTo>
                <a:cubicBezTo>
                  <a:pt x="2547145" y="1009666"/>
                  <a:pt x="2516352" y="1035734"/>
                  <a:pt x="2424392" y="1039083"/>
                </a:cubicBezTo>
                <a:cubicBezTo>
                  <a:pt x="2332432" y="1042432"/>
                  <a:pt x="2043315" y="1058031"/>
                  <a:pt x="1822718" y="1039083"/>
                </a:cubicBezTo>
                <a:cubicBezTo>
                  <a:pt x="1602121" y="1020135"/>
                  <a:pt x="1569768" y="1021904"/>
                  <a:pt x="1369772" y="1039083"/>
                </a:cubicBezTo>
                <a:cubicBezTo>
                  <a:pt x="1169776" y="1056262"/>
                  <a:pt x="751173" y="1024521"/>
                  <a:pt x="173184" y="1039083"/>
                </a:cubicBezTo>
                <a:cubicBezTo>
                  <a:pt x="70284" y="1039402"/>
                  <a:pt x="1655" y="947808"/>
                  <a:pt x="0" y="865899"/>
                </a:cubicBezTo>
                <a:cubicBezTo>
                  <a:pt x="-28502" y="544699"/>
                  <a:pt x="-2611" y="347956"/>
                  <a:pt x="0" y="1731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Khoảng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từ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cổng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trường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đến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một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địa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điểm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cụ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thể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nào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đó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3302578" y="4526971"/>
            <a:ext cx="7782791" cy="1039083"/>
          </a:xfrm>
          <a:custGeom>
            <a:avLst/>
            <a:gdLst>
              <a:gd name="connsiteX0" fmla="*/ 0 w 7782791"/>
              <a:gd name="connsiteY0" fmla="*/ 173184 h 1039083"/>
              <a:gd name="connsiteX1" fmla="*/ 173184 w 7782791"/>
              <a:gd name="connsiteY1" fmla="*/ 0 h 1039083"/>
              <a:gd name="connsiteX2" fmla="*/ 849222 w 7782791"/>
              <a:gd name="connsiteY2" fmla="*/ 0 h 1039083"/>
              <a:gd name="connsiteX3" fmla="*/ 1376532 w 7782791"/>
              <a:gd name="connsiteY3" fmla="*/ 0 h 1039083"/>
              <a:gd name="connsiteX4" fmla="*/ 1829478 w 7782791"/>
              <a:gd name="connsiteY4" fmla="*/ 0 h 1039083"/>
              <a:gd name="connsiteX5" fmla="*/ 2356788 w 7782791"/>
              <a:gd name="connsiteY5" fmla="*/ 0 h 1039083"/>
              <a:gd name="connsiteX6" fmla="*/ 3032827 w 7782791"/>
              <a:gd name="connsiteY6" fmla="*/ 0 h 1039083"/>
              <a:gd name="connsiteX7" fmla="*/ 3634501 w 7782791"/>
              <a:gd name="connsiteY7" fmla="*/ 0 h 1039083"/>
              <a:gd name="connsiteX8" fmla="*/ 4459268 w 7782791"/>
              <a:gd name="connsiteY8" fmla="*/ 0 h 1039083"/>
              <a:gd name="connsiteX9" fmla="*/ 4912214 w 7782791"/>
              <a:gd name="connsiteY9" fmla="*/ 0 h 1039083"/>
              <a:gd name="connsiteX10" fmla="*/ 5662616 w 7782791"/>
              <a:gd name="connsiteY10" fmla="*/ 0 h 1039083"/>
              <a:gd name="connsiteX11" fmla="*/ 6115562 w 7782791"/>
              <a:gd name="connsiteY11" fmla="*/ 0 h 1039083"/>
              <a:gd name="connsiteX12" fmla="*/ 6568508 w 7782791"/>
              <a:gd name="connsiteY12" fmla="*/ 0 h 1039083"/>
              <a:gd name="connsiteX13" fmla="*/ 7021454 w 7782791"/>
              <a:gd name="connsiteY13" fmla="*/ 0 h 1039083"/>
              <a:gd name="connsiteX14" fmla="*/ 7609607 w 7782791"/>
              <a:gd name="connsiteY14" fmla="*/ 0 h 1039083"/>
              <a:gd name="connsiteX15" fmla="*/ 7782791 w 7782791"/>
              <a:gd name="connsiteY15" fmla="*/ 173184 h 1039083"/>
              <a:gd name="connsiteX16" fmla="*/ 7782791 w 7782791"/>
              <a:gd name="connsiteY16" fmla="*/ 865899 h 1039083"/>
              <a:gd name="connsiteX17" fmla="*/ 7609607 w 7782791"/>
              <a:gd name="connsiteY17" fmla="*/ 1039083 h 1039083"/>
              <a:gd name="connsiteX18" fmla="*/ 7007933 w 7782791"/>
              <a:gd name="connsiteY18" fmla="*/ 1039083 h 1039083"/>
              <a:gd name="connsiteX19" fmla="*/ 6183166 w 7782791"/>
              <a:gd name="connsiteY19" fmla="*/ 1039083 h 1039083"/>
              <a:gd name="connsiteX20" fmla="*/ 5730220 w 7782791"/>
              <a:gd name="connsiteY20" fmla="*/ 1039083 h 1039083"/>
              <a:gd name="connsiteX21" fmla="*/ 5202910 w 7782791"/>
              <a:gd name="connsiteY21" fmla="*/ 1039083 h 1039083"/>
              <a:gd name="connsiteX22" fmla="*/ 4378143 w 7782791"/>
              <a:gd name="connsiteY22" fmla="*/ 1039083 h 1039083"/>
              <a:gd name="connsiteX23" fmla="*/ 3850833 w 7782791"/>
              <a:gd name="connsiteY23" fmla="*/ 1039083 h 1039083"/>
              <a:gd name="connsiteX24" fmla="*/ 3249159 w 7782791"/>
              <a:gd name="connsiteY24" fmla="*/ 1039083 h 1039083"/>
              <a:gd name="connsiteX25" fmla="*/ 2796213 w 7782791"/>
              <a:gd name="connsiteY25" fmla="*/ 1039083 h 1039083"/>
              <a:gd name="connsiteX26" fmla="*/ 1971446 w 7782791"/>
              <a:gd name="connsiteY26" fmla="*/ 1039083 h 1039083"/>
              <a:gd name="connsiteX27" fmla="*/ 1444136 w 7782791"/>
              <a:gd name="connsiteY27" fmla="*/ 1039083 h 1039083"/>
              <a:gd name="connsiteX28" fmla="*/ 173184 w 7782791"/>
              <a:gd name="connsiteY28" fmla="*/ 1039083 h 1039083"/>
              <a:gd name="connsiteX29" fmla="*/ 0 w 7782791"/>
              <a:gd name="connsiteY29" fmla="*/ 865899 h 1039083"/>
              <a:gd name="connsiteX30" fmla="*/ 0 w 7782791"/>
              <a:gd name="connsiteY30" fmla="*/ 173184 h 10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82791" h="1039083" fill="none" extrusionOk="0">
                <a:moveTo>
                  <a:pt x="0" y="173184"/>
                </a:moveTo>
                <a:cubicBezTo>
                  <a:pt x="13721" y="68151"/>
                  <a:pt x="76971" y="-2411"/>
                  <a:pt x="173184" y="0"/>
                </a:cubicBezTo>
                <a:cubicBezTo>
                  <a:pt x="480608" y="-794"/>
                  <a:pt x="556818" y="-17853"/>
                  <a:pt x="849222" y="0"/>
                </a:cubicBezTo>
                <a:cubicBezTo>
                  <a:pt x="1141626" y="17853"/>
                  <a:pt x="1261422" y="-14547"/>
                  <a:pt x="1376532" y="0"/>
                </a:cubicBezTo>
                <a:cubicBezTo>
                  <a:pt x="1491642" y="14547"/>
                  <a:pt x="1695460" y="17748"/>
                  <a:pt x="1829478" y="0"/>
                </a:cubicBezTo>
                <a:cubicBezTo>
                  <a:pt x="1963496" y="-17748"/>
                  <a:pt x="2133853" y="25608"/>
                  <a:pt x="2356788" y="0"/>
                </a:cubicBezTo>
                <a:cubicBezTo>
                  <a:pt x="2579723" y="-25608"/>
                  <a:pt x="2710298" y="-8699"/>
                  <a:pt x="3032827" y="0"/>
                </a:cubicBezTo>
                <a:cubicBezTo>
                  <a:pt x="3355356" y="8699"/>
                  <a:pt x="3405811" y="7443"/>
                  <a:pt x="3634501" y="0"/>
                </a:cubicBezTo>
                <a:cubicBezTo>
                  <a:pt x="3863191" y="-7443"/>
                  <a:pt x="4118816" y="-24381"/>
                  <a:pt x="4459268" y="0"/>
                </a:cubicBezTo>
                <a:cubicBezTo>
                  <a:pt x="4799720" y="24381"/>
                  <a:pt x="4735008" y="-3153"/>
                  <a:pt x="4912214" y="0"/>
                </a:cubicBezTo>
                <a:cubicBezTo>
                  <a:pt x="5089420" y="3153"/>
                  <a:pt x="5394116" y="-24041"/>
                  <a:pt x="5662616" y="0"/>
                </a:cubicBezTo>
                <a:cubicBezTo>
                  <a:pt x="5931116" y="24041"/>
                  <a:pt x="6007900" y="19893"/>
                  <a:pt x="6115562" y="0"/>
                </a:cubicBezTo>
                <a:cubicBezTo>
                  <a:pt x="6223224" y="-19893"/>
                  <a:pt x="6409217" y="-14192"/>
                  <a:pt x="6568508" y="0"/>
                </a:cubicBezTo>
                <a:cubicBezTo>
                  <a:pt x="6727799" y="14192"/>
                  <a:pt x="6864156" y="-14719"/>
                  <a:pt x="7021454" y="0"/>
                </a:cubicBezTo>
                <a:cubicBezTo>
                  <a:pt x="7178752" y="14719"/>
                  <a:pt x="7338220" y="8110"/>
                  <a:pt x="7609607" y="0"/>
                </a:cubicBezTo>
                <a:cubicBezTo>
                  <a:pt x="7711732" y="-6504"/>
                  <a:pt x="7776495" y="88741"/>
                  <a:pt x="7782791" y="173184"/>
                </a:cubicBezTo>
                <a:cubicBezTo>
                  <a:pt x="7785377" y="333168"/>
                  <a:pt x="7807470" y="553970"/>
                  <a:pt x="7782791" y="865899"/>
                </a:cubicBezTo>
                <a:cubicBezTo>
                  <a:pt x="7797540" y="969078"/>
                  <a:pt x="7717919" y="1040906"/>
                  <a:pt x="7609607" y="1039083"/>
                </a:cubicBezTo>
                <a:cubicBezTo>
                  <a:pt x="7402373" y="1035554"/>
                  <a:pt x="7217751" y="1019359"/>
                  <a:pt x="7007933" y="1039083"/>
                </a:cubicBezTo>
                <a:cubicBezTo>
                  <a:pt x="6798115" y="1058807"/>
                  <a:pt x="6523179" y="1003906"/>
                  <a:pt x="6183166" y="1039083"/>
                </a:cubicBezTo>
                <a:cubicBezTo>
                  <a:pt x="5843153" y="1074260"/>
                  <a:pt x="5883661" y="1026907"/>
                  <a:pt x="5730220" y="1039083"/>
                </a:cubicBezTo>
                <a:cubicBezTo>
                  <a:pt x="5576779" y="1051259"/>
                  <a:pt x="5317650" y="1044768"/>
                  <a:pt x="5202910" y="1039083"/>
                </a:cubicBezTo>
                <a:cubicBezTo>
                  <a:pt x="5088170" y="1033399"/>
                  <a:pt x="4675234" y="1016390"/>
                  <a:pt x="4378143" y="1039083"/>
                </a:cubicBezTo>
                <a:cubicBezTo>
                  <a:pt x="4081052" y="1061776"/>
                  <a:pt x="4025553" y="1054265"/>
                  <a:pt x="3850833" y="1039083"/>
                </a:cubicBezTo>
                <a:cubicBezTo>
                  <a:pt x="3676113" y="1023902"/>
                  <a:pt x="3499976" y="1037991"/>
                  <a:pt x="3249159" y="1039083"/>
                </a:cubicBezTo>
                <a:cubicBezTo>
                  <a:pt x="2998342" y="1040175"/>
                  <a:pt x="2982275" y="1019476"/>
                  <a:pt x="2796213" y="1039083"/>
                </a:cubicBezTo>
                <a:cubicBezTo>
                  <a:pt x="2610151" y="1058690"/>
                  <a:pt x="2169433" y="1034669"/>
                  <a:pt x="1971446" y="1039083"/>
                </a:cubicBezTo>
                <a:cubicBezTo>
                  <a:pt x="1773459" y="1043497"/>
                  <a:pt x="1699213" y="1060071"/>
                  <a:pt x="1444136" y="1039083"/>
                </a:cubicBezTo>
                <a:cubicBezTo>
                  <a:pt x="1189059" y="1018096"/>
                  <a:pt x="545647" y="1016428"/>
                  <a:pt x="173184" y="1039083"/>
                </a:cubicBezTo>
                <a:cubicBezTo>
                  <a:pt x="80851" y="1042601"/>
                  <a:pt x="235" y="958228"/>
                  <a:pt x="0" y="865899"/>
                </a:cubicBezTo>
                <a:cubicBezTo>
                  <a:pt x="-19575" y="532739"/>
                  <a:pt x="6036" y="399173"/>
                  <a:pt x="0" y="173184"/>
                </a:cubicBezTo>
                <a:close/>
              </a:path>
              <a:path w="7782791" h="1039083" stroke="0" extrusionOk="0">
                <a:moveTo>
                  <a:pt x="0" y="173184"/>
                </a:moveTo>
                <a:cubicBezTo>
                  <a:pt x="8263" y="75653"/>
                  <a:pt x="58988" y="2985"/>
                  <a:pt x="173184" y="0"/>
                </a:cubicBezTo>
                <a:cubicBezTo>
                  <a:pt x="338547" y="22254"/>
                  <a:pt x="649508" y="11253"/>
                  <a:pt x="923587" y="0"/>
                </a:cubicBezTo>
                <a:cubicBezTo>
                  <a:pt x="1197666" y="-11253"/>
                  <a:pt x="1250895" y="10272"/>
                  <a:pt x="1450897" y="0"/>
                </a:cubicBezTo>
                <a:cubicBezTo>
                  <a:pt x="1650899" y="-10272"/>
                  <a:pt x="1781407" y="-6152"/>
                  <a:pt x="1903842" y="0"/>
                </a:cubicBezTo>
                <a:cubicBezTo>
                  <a:pt x="2026278" y="6152"/>
                  <a:pt x="2341913" y="33599"/>
                  <a:pt x="2654245" y="0"/>
                </a:cubicBezTo>
                <a:cubicBezTo>
                  <a:pt x="2966577" y="-33599"/>
                  <a:pt x="3230822" y="-30081"/>
                  <a:pt x="3479012" y="0"/>
                </a:cubicBezTo>
                <a:cubicBezTo>
                  <a:pt x="3727202" y="30081"/>
                  <a:pt x="3784349" y="-3983"/>
                  <a:pt x="4006322" y="0"/>
                </a:cubicBezTo>
                <a:cubicBezTo>
                  <a:pt x="4228295" y="3983"/>
                  <a:pt x="4318921" y="11032"/>
                  <a:pt x="4607996" y="0"/>
                </a:cubicBezTo>
                <a:cubicBezTo>
                  <a:pt x="4897071" y="-11032"/>
                  <a:pt x="4898151" y="-1003"/>
                  <a:pt x="5135306" y="0"/>
                </a:cubicBezTo>
                <a:cubicBezTo>
                  <a:pt x="5372461" y="1003"/>
                  <a:pt x="5572423" y="30782"/>
                  <a:pt x="5885709" y="0"/>
                </a:cubicBezTo>
                <a:cubicBezTo>
                  <a:pt x="6198995" y="-30782"/>
                  <a:pt x="6338231" y="-26218"/>
                  <a:pt x="6636112" y="0"/>
                </a:cubicBezTo>
                <a:cubicBezTo>
                  <a:pt x="6933993" y="26218"/>
                  <a:pt x="7351314" y="-3779"/>
                  <a:pt x="7609607" y="0"/>
                </a:cubicBezTo>
                <a:cubicBezTo>
                  <a:pt x="7715778" y="-15398"/>
                  <a:pt x="7790155" y="69042"/>
                  <a:pt x="7782791" y="173184"/>
                </a:cubicBezTo>
                <a:cubicBezTo>
                  <a:pt x="7790469" y="329134"/>
                  <a:pt x="7780908" y="570241"/>
                  <a:pt x="7782791" y="865899"/>
                </a:cubicBezTo>
                <a:cubicBezTo>
                  <a:pt x="7783754" y="978239"/>
                  <a:pt x="7708249" y="1026763"/>
                  <a:pt x="7609607" y="1039083"/>
                </a:cubicBezTo>
                <a:cubicBezTo>
                  <a:pt x="7386893" y="1015236"/>
                  <a:pt x="7233278" y="1030662"/>
                  <a:pt x="7007933" y="1039083"/>
                </a:cubicBezTo>
                <a:cubicBezTo>
                  <a:pt x="6782588" y="1047504"/>
                  <a:pt x="6654691" y="1044394"/>
                  <a:pt x="6406259" y="1039083"/>
                </a:cubicBezTo>
                <a:cubicBezTo>
                  <a:pt x="6157827" y="1033772"/>
                  <a:pt x="6005544" y="1011549"/>
                  <a:pt x="5804584" y="1039083"/>
                </a:cubicBezTo>
                <a:cubicBezTo>
                  <a:pt x="5603624" y="1066617"/>
                  <a:pt x="5286230" y="1024747"/>
                  <a:pt x="4979817" y="1039083"/>
                </a:cubicBezTo>
                <a:cubicBezTo>
                  <a:pt x="4673404" y="1053419"/>
                  <a:pt x="4616669" y="1030064"/>
                  <a:pt x="4452507" y="1039083"/>
                </a:cubicBezTo>
                <a:cubicBezTo>
                  <a:pt x="4288345" y="1048103"/>
                  <a:pt x="4065776" y="1054251"/>
                  <a:pt x="3702105" y="1039083"/>
                </a:cubicBezTo>
                <a:cubicBezTo>
                  <a:pt x="3338434" y="1023915"/>
                  <a:pt x="3207531" y="1068500"/>
                  <a:pt x="2877338" y="1039083"/>
                </a:cubicBezTo>
                <a:cubicBezTo>
                  <a:pt x="2547145" y="1009666"/>
                  <a:pt x="2516352" y="1035734"/>
                  <a:pt x="2424392" y="1039083"/>
                </a:cubicBezTo>
                <a:cubicBezTo>
                  <a:pt x="2332432" y="1042432"/>
                  <a:pt x="2043315" y="1058031"/>
                  <a:pt x="1822718" y="1039083"/>
                </a:cubicBezTo>
                <a:cubicBezTo>
                  <a:pt x="1602121" y="1020135"/>
                  <a:pt x="1569768" y="1021904"/>
                  <a:pt x="1369772" y="1039083"/>
                </a:cubicBezTo>
                <a:cubicBezTo>
                  <a:pt x="1169776" y="1056262"/>
                  <a:pt x="751173" y="1024521"/>
                  <a:pt x="173184" y="1039083"/>
                </a:cubicBezTo>
                <a:cubicBezTo>
                  <a:pt x="70284" y="1039402"/>
                  <a:pt x="1655" y="947808"/>
                  <a:pt x="0" y="865899"/>
                </a:cubicBezTo>
                <a:cubicBezTo>
                  <a:pt x="-28502" y="544699"/>
                  <a:pt x="-2611" y="347956"/>
                  <a:pt x="0" y="1731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Chưa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bằng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một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sải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tay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hoặc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từ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mặt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đất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đến</a:t>
            </a:r>
            <a:r>
              <a:rPr lang="en-US" sz="3000" dirty="0">
                <a:solidFill>
                  <a:schemeClr val="tx1"/>
                </a:solidFill>
              </a:rPr>
              <a:t> tai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2578" y="377861"/>
            <a:ext cx="66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lớn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đơn</a:t>
            </a:r>
            <a:r>
              <a:rPr lang="en-US" sz="3600" b="1" dirty="0"/>
              <a:t> </a:t>
            </a:r>
            <a:r>
              <a:rPr lang="en-US" sz="3600" b="1" dirty="0" err="1"/>
              <a:t>vị</a:t>
            </a:r>
            <a:endParaRPr lang="en-US" sz="3600" b="1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1937905" y="2261754"/>
            <a:ext cx="1610591" cy="685800"/>
          </a:xfrm>
          <a:custGeom>
            <a:avLst/>
            <a:gdLst>
              <a:gd name="connsiteX0" fmla="*/ 0 w 1610591"/>
              <a:gd name="connsiteY0" fmla="*/ 114302 h 685800"/>
              <a:gd name="connsiteX1" fmla="*/ 114302 w 1610591"/>
              <a:gd name="connsiteY1" fmla="*/ 0 h 685800"/>
              <a:gd name="connsiteX2" fmla="*/ 819115 w 1610591"/>
              <a:gd name="connsiteY2" fmla="*/ 0 h 685800"/>
              <a:gd name="connsiteX3" fmla="*/ 1496289 w 1610591"/>
              <a:gd name="connsiteY3" fmla="*/ 0 h 685800"/>
              <a:gd name="connsiteX4" fmla="*/ 1610591 w 1610591"/>
              <a:gd name="connsiteY4" fmla="*/ 114302 h 685800"/>
              <a:gd name="connsiteX5" fmla="*/ 1610591 w 1610591"/>
              <a:gd name="connsiteY5" fmla="*/ 571498 h 685800"/>
              <a:gd name="connsiteX6" fmla="*/ 1496289 w 1610591"/>
              <a:gd name="connsiteY6" fmla="*/ 685800 h 685800"/>
              <a:gd name="connsiteX7" fmla="*/ 805296 w 1610591"/>
              <a:gd name="connsiteY7" fmla="*/ 685800 h 685800"/>
              <a:gd name="connsiteX8" fmla="*/ 114302 w 1610591"/>
              <a:gd name="connsiteY8" fmla="*/ 685800 h 685800"/>
              <a:gd name="connsiteX9" fmla="*/ 0 w 1610591"/>
              <a:gd name="connsiteY9" fmla="*/ 571498 h 685800"/>
              <a:gd name="connsiteX10" fmla="*/ 0 w 1610591"/>
              <a:gd name="connsiteY10" fmla="*/ 1143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0591" h="685800" fill="none" extrusionOk="0">
                <a:moveTo>
                  <a:pt x="0" y="114302"/>
                </a:moveTo>
                <a:cubicBezTo>
                  <a:pt x="-2350" y="54504"/>
                  <a:pt x="57673" y="-94"/>
                  <a:pt x="114302" y="0"/>
                </a:cubicBezTo>
                <a:cubicBezTo>
                  <a:pt x="402194" y="6764"/>
                  <a:pt x="488894" y="20134"/>
                  <a:pt x="819115" y="0"/>
                </a:cubicBezTo>
                <a:cubicBezTo>
                  <a:pt x="1149336" y="-20134"/>
                  <a:pt x="1165215" y="32090"/>
                  <a:pt x="1496289" y="0"/>
                </a:cubicBezTo>
                <a:cubicBezTo>
                  <a:pt x="1562753" y="-1412"/>
                  <a:pt x="1608319" y="49779"/>
                  <a:pt x="1610591" y="114302"/>
                </a:cubicBezTo>
                <a:cubicBezTo>
                  <a:pt x="1615084" y="271852"/>
                  <a:pt x="1598298" y="455286"/>
                  <a:pt x="1610591" y="571498"/>
                </a:cubicBezTo>
                <a:cubicBezTo>
                  <a:pt x="1612234" y="635466"/>
                  <a:pt x="1553668" y="681236"/>
                  <a:pt x="1496289" y="685800"/>
                </a:cubicBezTo>
                <a:cubicBezTo>
                  <a:pt x="1271643" y="698443"/>
                  <a:pt x="1057168" y="689028"/>
                  <a:pt x="805296" y="685800"/>
                </a:cubicBezTo>
                <a:cubicBezTo>
                  <a:pt x="553424" y="682572"/>
                  <a:pt x="431848" y="660068"/>
                  <a:pt x="114302" y="685800"/>
                </a:cubicBezTo>
                <a:cubicBezTo>
                  <a:pt x="62744" y="681306"/>
                  <a:pt x="-2922" y="627646"/>
                  <a:pt x="0" y="571498"/>
                </a:cubicBezTo>
                <a:cubicBezTo>
                  <a:pt x="22638" y="419885"/>
                  <a:pt x="3535" y="251687"/>
                  <a:pt x="0" y="114302"/>
                </a:cubicBezTo>
                <a:close/>
              </a:path>
              <a:path w="1610591" h="685800" stroke="0" extrusionOk="0">
                <a:moveTo>
                  <a:pt x="0" y="114302"/>
                </a:moveTo>
                <a:cubicBezTo>
                  <a:pt x="-2786" y="50430"/>
                  <a:pt x="58625" y="5296"/>
                  <a:pt x="114302" y="0"/>
                </a:cubicBezTo>
                <a:cubicBezTo>
                  <a:pt x="342868" y="-21922"/>
                  <a:pt x="514287" y="-3522"/>
                  <a:pt x="832935" y="0"/>
                </a:cubicBezTo>
                <a:cubicBezTo>
                  <a:pt x="1151583" y="3522"/>
                  <a:pt x="1306402" y="-10512"/>
                  <a:pt x="1496289" y="0"/>
                </a:cubicBezTo>
                <a:cubicBezTo>
                  <a:pt x="1570136" y="10912"/>
                  <a:pt x="1609355" y="41952"/>
                  <a:pt x="1610591" y="114302"/>
                </a:cubicBezTo>
                <a:cubicBezTo>
                  <a:pt x="1604076" y="328881"/>
                  <a:pt x="1588396" y="468059"/>
                  <a:pt x="1610591" y="571498"/>
                </a:cubicBezTo>
                <a:cubicBezTo>
                  <a:pt x="1611197" y="626896"/>
                  <a:pt x="1559341" y="687927"/>
                  <a:pt x="1496289" y="685800"/>
                </a:cubicBezTo>
                <a:cubicBezTo>
                  <a:pt x="1302044" y="680432"/>
                  <a:pt x="1050776" y="659415"/>
                  <a:pt x="846755" y="685800"/>
                </a:cubicBezTo>
                <a:cubicBezTo>
                  <a:pt x="642734" y="712185"/>
                  <a:pt x="473698" y="663973"/>
                  <a:pt x="114302" y="685800"/>
                </a:cubicBezTo>
                <a:cubicBezTo>
                  <a:pt x="41932" y="679041"/>
                  <a:pt x="13135" y="642931"/>
                  <a:pt x="0" y="571498"/>
                </a:cubicBezTo>
                <a:cubicBezTo>
                  <a:pt x="-11332" y="428014"/>
                  <a:pt x="-12061" y="219694"/>
                  <a:pt x="0" y="11430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dm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62797" y="2604654"/>
            <a:ext cx="10096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4772894" y="2085113"/>
            <a:ext cx="5145231" cy="1039083"/>
          </a:xfrm>
          <a:custGeom>
            <a:avLst/>
            <a:gdLst>
              <a:gd name="connsiteX0" fmla="*/ 0 w 5145231"/>
              <a:gd name="connsiteY0" fmla="*/ 173184 h 1039083"/>
              <a:gd name="connsiteX1" fmla="*/ 173184 w 5145231"/>
              <a:gd name="connsiteY1" fmla="*/ 0 h 1039083"/>
              <a:gd name="connsiteX2" fmla="*/ 906724 w 5145231"/>
              <a:gd name="connsiteY2" fmla="*/ 0 h 1039083"/>
              <a:gd name="connsiteX3" fmla="*/ 1448310 w 5145231"/>
              <a:gd name="connsiteY3" fmla="*/ 0 h 1039083"/>
              <a:gd name="connsiteX4" fmla="*/ 2181851 w 5145231"/>
              <a:gd name="connsiteY4" fmla="*/ 0 h 1039083"/>
              <a:gd name="connsiteX5" fmla="*/ 2867403 w 5145231"/>
              <a:gd name="connsiteY5" fmla="*/ 0 h 1039083"/>
              <a:gd name="connsiteX6" fmla="*/ 3504966 w 5145231"/>
              <a:gd name="connsiteY6" fmla="*/ 0 h 1039083"/>
              <a:gd name="connsiteX7" fmla="*/ 4046552 w 5145231"/>
              <a:gd name="connsiteY7" fmla="*/ 0 h 1039083"/>
              <a:gd name="connsiteX8" fmla="*/ 4972047 w 5145231"/>
              <a:gd name="connsiteY8" fmla="*/ 0 h 1039083"/>
              <a:gd name="connsiteX9" fmla="*/ 5145231 w 5145231"/>
              <a:gd name="connsiteY9" fmla="*/ 173184 h 1039083"/>
              <a:gd name="connsiteX10" fmla="*/ 5145231 w 5145231"/>
              <a:gd name="connsiteY10" fmla="*/ 865899 h 1039083"/>
              <a:gd name="connsiteX11" fmla="*/ 4972047 w 5145231"/>
              <a:gd name="connsiteY11" fmla="*/ 1039083 h 1039083"/>
              <a:gd name="connsiteX12" fmla="*/ 4238507 w 5145231"/>
              <a:gd name="connsiteY12" fmla="*/ 1039083 h 1039083"/>
              <a:gd name="connsiteX13" fmla="*/ 3600943 w 5145231"/>
              <a:gd name="connsiteY13" fmla="*/ 1039083 h 1039083"/>
              <a:gd name="connsiteX14" fmla="*/ 2819414 w 5145231"/>
              <a:gd name="connsiteY14" fmla="*/ 1039083 h 1039083"/>
              <a:gd name="connsiteX15" fmla="*/ 2277828 w 5145231"/>
              <a:gd name="connsiteY15" fmla="*/ 1039083 h 1039083"/>
              <a:gd name="connsiteX16" fmla="*/ 1544288 w 5145231"/>
              <a:gd name="connsiteY16" fmla="*/ 1039083 h 1039083"/>
              <a:gd name="connsiteX17" fmla="*/ 1002702 w 5145231"/>
              <a:gd name="connsiteY17" fmla="*/ 1039083 h 1039083"/>
              <a:gd name="connsiteX18" fmla="*/ 173184 w 5145231"/>
              <a:gd name="connsiteY18" fmla="*/ 1039083 h 1039083"/>
              <a:gd name="connsiteX19" fmla="*/ 0 w 5145231"/>
              <a:gd name="connsiteY19" fmla="*/ 865899 h 1039083"/>
              <a:gd name="connsiteX20" fmla="*/ 0 w 5145231"/>
              <a:gd name="connsiteY20" fmla="*/ 173184 h 10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45231" h="1039083" fill="none" extrusionOk="0">
                <a:moveTo>
                  <a:pt x="0" y="173184"/>
                </a:moveTo>
                <a:cubicBezTo>
                  <a:pt x="-5707" y="63573"/>
                  <a:pt x="97669" y="-2307"/>
                  <a:pt x="173184" y="0"/>
                </a:cubicBezTo>
                <a:cubicBezTo>
                  <a:pt x="418346" y="19903"/>
                  <a:pt x="696752" y="-29796"/>
                  <a:pt x="906724" y="0"/>
                </a:cubicBezTo>
                <a:cubicBezTo>
                  <a:pt x="1116696" y="29796"/>
                  <a:pt x="1188282" y="-2549"/>
                  <a:pt x="1448310" y="0"/>
                </a:cubicBezTo>
                <a:cubicBezTo>
                  <a:pt x="1708338" y="2549"/>
                  <a:pt x="1910413" y="-2272"/>
                  <a:pt x="2181851" y="0"/>
                </a:cubicBezTo>
                <a:cubicBezTo>
                  <a:pt x="2453289" y="2272"/>
                  <a:pt x="2562508" y="32629"/>
                  <a:pt x="2867403" y="0"/>
                </a:cubicBezTo>
                <a:cubicBezTo>
                  <a:pt x="3172298" y="-32629"/>
                  <a:pt x="3217938" y="19643"/>
                  <a:pt x="3504966" y="0"/>
                </a:cubicBezTo>
                <a:cubicBezTo>
                  <a:pt x="3791994" y="-19643"/>
                  <a:pt x="3819813" y="-16560"/>
                  <a:pt x="4046552" y="0"/>
                </a:cubicBezTo>
                <a:cubicBezTo>
                  <a:pt x="4273291" y="16560"/>
                  <a:pt x="4691963" y="9407"/>
                  <a:pt x="4972047" y="0"/>
                </a:cubicBezTo>
                <a:cubicBezTo>
                  <a:pt x="5059148" y="-11539"/>
                  <a:pt x="5159169" y="66214"/>
                  <a:pt x="5145231" y="173184"/>
                </a:cubicBezTo>
                <a:cubicBezTo>
                  <a:pt x="5133754" y="367579"/>
                  <a:pt x="5110605" y="707164"/>
                  <a:pt x="5145231" y="865899"/>
                </a:cubicBezTo>
                <a:cubicBezTo>
                  <a:pt x="5138442" y="977696"/>
                  <a:pt x="5048262" y="1046280"/>
                  <a:pt x="4972047" y="1039083"/>
                </a:cubicBezTo>
                <a:cubicBezTo>
                  <a:pt x="4606106" y="1073877"/>
                  <a:pt x="4574807" y="1030546"/>
                  <a:pt x="4238507" y="1039083"/>
                </a:cubicBezTo>
                <a:cubicBezTo>
                  <a:pt x="3902207" y="1047620"/>
                  <a:pt x="3812250" y="1050696"/>
                  <a:pt x="3600943" y="1039083"/>
                </a:cubicBezTo>
                <a:cubicBezTo>
                  <a:pt x="3389636" y="1027470"/>
                  <a:pt x="2982985" y="1012567"/>
                  <a:pt x="2819414" y="1039083"/>
                </a:cubicBezTo>
                <a:cubicBezTo>
                  <a:pt x="2655843" y="1065599"/>
                  <a:pt x="2517294" y="1038134"/>
                  <a:pt x="2277828" y="1039083"/>
                </a:cubicBezTo>
                <a:cubicBezTo>
                  <a:pt x="2038362" y="1040032"/>
                  <a:pt x="1750172" y="1067049"/>
                  <a:pt x="1544288" y="1039083"/>
                </a:cubicBezTo>
                <a:cubicBezTo>
                  <a:pt x="1338404" y="1011117"/>
                  <a:pt x="1117858" y="1047971"/>
                  <a:pt x="1002702" y="1039083"/>
                </a:cubicBezTo>
                <a:cubicBezTo>
                  <a:pt x="887546" y="1030195"/>
                  <a:pt x="366235" y="1054721"/>
                  <a:pt x="173184" y="1039083"/>
                </a:cubicBezTo>
                <a:cubicBezTo>
                  <a:pt x="69809" y="1033256"/>
                  <a:pt x="-722" y="966319"/>
                  <a:pt x="0" y="865899"/>
                </a:cubicBezTo>
                <a:cubicBezTo>
                  <a:pt x="14312" y="519808"/>
                  <a:pt x="-32723" y="425213"/>
                  <a:pt x="0" y="173184"/>
                </a:cubicBezTo>
                <a:close/>
              </a:path>
              <a:path w="5145231" h="1039083" stroke="0" extrusionOk="0">
                <a:moveTo>
                  <a:pt x="0" y="173184"/>
                </a:moveTo>
                <a:cubicBezTo>
                  <a:pt x="8263" y="75653"/>
                  <a:pt x="58988" y="2985"/>
                  <a:pt x="173184" y="0"/>
                </a:cubicBezTo>
                <a:cubicBezTo>
                  <a:pt x="355041" y="11317"/>
                  <a:pt x="711867" y="22255"/>
                  <a:pt x="906724" y="0"/>
                </a:cubicBezTo>
                <a:cubicBezTo>
                  <a:pt x="1101581" y="-22255"/>
                  <a:pt x="1239568" y="6707"/>
                  <a:pt x="1496299" y="0"/>
                </a:cubicBezTo>
                <a:cubicBezTo>
                  <a:pt x="1753031" y="-6707"/>
                  <a:pt x="1905571" y="-19384"/>
                  <a:pt x="2037885" y="0"/>
                </a:cubicBezTo>
                <a:cubicBezTo>
                  <a:pt x="2170199" y="19384"/>
                  <a:pt x="2477617" y="-13215"/>
                  <a:pt x="2771426" y="0"/>
                </a:cubicBezTo>
                <a:cubicBezTo>
                  <a:pt x="3065235" y="13215"/>
                  <a:pt x="3345954" y="-12741"/>
                  <a:pt x="3552955" y="0"/>
                </a:cubicBezTo>
                <a:cubicBezTo>
                  <a:pt x="3759956" y="12741"/>
                  <a:pt x="3949299" y="-19253"/>
                  <a:pt x="4142529" y="0"/>
                </a:cubicBezTo>
                <a:cubicBezTo>
                  <a:pt x="4335759" y="19253"/>
                  <a:pt x="4632282" y="35898"/>
                  <a:pt x="4972047" y="0"/>
                </a:cubicBezTo>
                <a:cubicBezTo>
                  <a:pt x="5067610" y="-19018"/>
                  <a:pt x="5149249" y="79438"/>
                  <a:pt x="5145231" y="173184"/>
                </a:cubicBezTo>
                <a:cubicBezTo>
                  <a:pt x="5166201" y="480580"/>
                  <a:pt x="5166200" y="623335"/>
                  <a:pt x="5145231" y="865899"/>
                </a:cubicBezTo>
                <a:cubicBezTo>
                  <a:pt x="5152644" y="966290"/>
                  <a:pt x="5087572" y="1028215"/>
                  <a:pt x="4972047" y="1039083"/>
                </a:cubicBezTo>
                <a:cubicBezTo>
                  <a:pt x="4606118" y="1020611"/>
                  <a:pt x="4500946" y="1038527"/>
                  <a:pt x="4238507" y="1039083"/>
                </a:cubicBezTo>
                <a:cubicBezTo>
                  <a:pt x="3976068" y="1039639"/>
                  <a:pt x="3905674" y="1017893"/>
                  <a:pt x="3696921" y="1039083"/>
                </a:cubicBezTo>
                <a:cubicBezTo>
                  <a:pt x="3488168" y="1060273"/>
                  <a:pt x="3195152" y="1038578"/>
                  <a:pt x="3059357" y="1039083"/>
                </a:cubicBezTo>
                <a:cubicBezTo>
                  <a:pt x="2923562" y="1039588"/>
                  <a:pt x="2548246" y="1012414"/>
                  <a:pt x="2325817" y="1039083"/>
                </a:cubicBezTo>
                <a:cubicBezTo>
                  <a:pt x="2103388" y="1065752"/>
                  <a:pt x="2008820" y="1064209"/>
                  <a:pt x="1784231" y="1039083"/>
                </a:cubicBezTo>
                <a:cubicBezTo>
                  <a:pt x="1559642" y="1013957"/>
                  <a:pt x="1331134" y="1066436"/>
                  <a:pt x="1146668" y="1039083"/>
                </a:cubicBezTo>
                <a:cubicBezTo>
                  <a:pt x="962202" y="1011730"/>
                  <a:pt x="520892" y="1051084"/>
                  <a:pt x="173184" y="1039083"/>
                </a:cubicBezTo>
                <a:cubicBezTo>
                  <a:pt x="88765" y="1024985"/>
                  <a:pt x="12713" y="954958"/>
                  <a:pt x="0" y="865899"/>
                </a:cubicBezTo>
                <a:cubicBezTo>
                  <a:pt x="-8662" y="639585"/>
                  <a:pt x="14651" y="318386"/>
                  <a:pt x="0" y="1731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Chưa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bằng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một</a:t>
            </a:r>
            <a:r>
              <a:rPr lang="en-US" sz="3000" dirty="0">
                <a:solidFill>
                  <a:schemeClr val="tx1"/>
                </a:solidFill>
              </a:rPr>
              <a:t> gang </a:t>
            </a:r>
            <a:r>
              <a:rPr lang="en-US" sz="3000" dirty="0" err="1">
                <a:solidFill>
                  <a:schemeClr val="tx1"/>
                </a:solidFill>
              </a:rPr>
              <a:t>tay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503" y="3612572"/>
            <a:ext cx="2941184" cy="3122331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2455721" y="3429000"/>
            <a:ext cx="5777346" cy="1510469"/>
          </a:xfrm>
          <a:custGeom>
            <a:avLst/>
            <a:gdLst>
              <a:gd name="connsiteX0" fmla="*/ 0 w 5777346"/>
              <a:gd name="connsiteY0" fmla="*/ 251750 h 1510469"/>
              <a:gd name="connsiteX1" fmla="*/ 251750 w 5777346"/>
              <a:gd name="connsiteY1" fmla="*/ 0 h 1510469"/>
              <a:gd name="connsiteX2" fmla="*/ 771478 w 5777346"/>
              <a:gd name="connsiteY2" fmla="*/ 0 h 1510469"/>
              <a:gd name="connsiteX3" fmla="*/ 1228839 w 5777346"/>
              <a:gd name="connsiteY3" fmla="*/ 0 h 1510469"/>
              <a:gd name="connsiteX4" fmla="*/ 1779751 w 5777346"/>
              <a:gd name="connsiteY4" fmla="*/ 0 h 1510469"/>
              <a:gd name="connsiteX5" fmla="*/ 2237112 w 5777346"/>
              <a:gd name="connsiteY5" fmla="*/ 0 h 1510469"/>
              <a:gd name="connsiteX6" fmla="*/ 2663289 w 5777346"/>
              <a:gd name="connsiteY6" fmla="*/ 0 h 1510469"/>
              <a:gd name="connsiteX7" fmla="*/ 3370119 w 5777346"/>
              <a:gd name="connsiteY7" fmla="*/ 0 h 1510469"/>
              <a:gd name="connsiteX8" fmla="*/ 3370119 w 5777346"/>
              <a:gd name="connsiteY8" fmla="*/ 0 h 1510469"/>
              <a:gd name="connsiteX9" fmla="*/ 3837121 w 5777346"/>
              <a:gd name="connsiteY9" fmla="*/ 0 h 1510469"/>
              <a:gd name="connsiteX10" fmla="*/ 4289680 w 5777346"/>
              <a:gd name="connsiteY10" fmla="*/ 0 h 1510469"/>
              <a:gd name="connsiteX11" fmla="*/ 4814455 w 5777346"/>
              <a:gd name="connsiteY11" fmla="*/ 0 h 1510469"/>
              <a:gd name="connsiteX12" fmla="*/ 5155803 w 5777346"/>
              <a:gd name="connsiteY12" fmla="*/ 0 h 1510469"/>
              <a:gd name="connsiteX13" fmla="*/ 5525596 w 5777346"/>
              <a:gd name="connsiteY13" fmla="*/ 0 h 1510469"/>
              <a:gd name="connsiteX14" fmla="*/ 5777346 w 5777346"/>
              <a:gd name="connsiteY14" fmla="*/ 251750 h 1510469"/>
              <a:gd name="connsiteX15" fmla="*/ 5777346 w 5777346"/>
              <a:gd name="connsiteY15" fmla="*/ 566429 h 1510469"/>
              <a:gd name="connsiteX16" fmla="*/ 5777346 w 5777346"/>
              <a:gd name="connsiteY16" fmla="*/ 881107 h 1510469"/>
              <a:gd name="connsiteX17" fmla="*/ 6205888 w 5777346"/>
              <a:gd name="connsiteY17" fmla="*/ 1004062 h 1510469"/>
              <a:gd name="connsiteX18" fmla="*/ 6651921 w 5777346"/>
              <a:gd name="connsiteY18" fmla="*/ 1132036 h 1510469"/>
              <a:gd name="connsiteX19" fmla="*/ 6232125 w 5777346"/>
              <a:gd name="connsiteY19" fmla="*/ 1192846 h 1510469"/>
              <a:gd name="connsiteX20" fmla="*/ 5777346 w 5777346"/>
              <a:gd name="connsiteY20" fmla="*/ 1258724 h 1510469"/>
              <a:gd name="connsiteX21" fmla="*/ 5777346 w 5777346"/>
              <a:gd name="connsiteY21" fmla="*/ 1258719 h 1510469"/>
              <a:gd name="connsiteX22" fmla="*/ 5525596 w 5777346"/>
              <a:gd name="connsiteY22" fmla="*/ 1510469 h 1510469"/>
              <a:gd name="connsiteX23" fmla="*/ 5184248 w 5777346"/>
              <a:gd name="connsiteY23" fmla="*/ 1510469 h 1510469"/>
              <a:gd name="connsiteX24" fmla="*/ 4814455 w 5777346"/>
              <a:gd name="connsiteY24" fmla="*/ 1510469 h 1510469"/>
              <a:gd name="connsiteX25" fmla="*/ 4304123 w 5777346"/>
              <a:gd name="connsiteY25" fmla="*/ 1510469 h 1510469"/>
              <a:gd name="connsiteX26" fmla="*/ 3793791 w 5777346"/>
              <a:gd name="connsiteY26" fmla="*/ 1510469 h 1510469"/>
              <a:gd name="connsiteX27" fmla="*/ 3370119 w 5777346"/>
              <a:gd name="connsiteY27" fmla="*/ 1510469 h 1510469"/>
              <a:gd name="connsiteX28" fmla="*/ 3370119 w 5777346"/>
              <a:gd name="connsiteY28" fmla="*/ 1510469 h 1510469"/>
              <a:gd name="connsiteX29" fmla="*/ 2881575 w 5777346"/>
              <a:gd name="connsiteY29" fmla="*/ 1510469 h 1510469"/>
              <a:gd name="connsiteX30" fmla="*/ 2455397 w 5777346"/>
              <a:gd name="connsiteY30" fmla="*/ 1510469 h 1510469"/>
              <a:gd name="connsiteX31" fmla="*/ 1998037 w 5777346"/>
              <a:gd name="connsiteY31" fmla="*/ 1510469 h 1510469"/>
              <a:gd name="connsiteX32" fmla="*/ 1571860 w 5777346"/>
              <a:gd name="connsiteY32" fmla="*/ 1510469 h 1510469"/>
              <a:gd name="connsiteX33" fmla="*/ 1020948 w 5777346"/>
              <a:gd name="connsiteY33" fmla="*/ 1510469 h 1510469"/>
              <a:gd name="connsiteX34" fmla="*/ 251750 w 5777346"/>
              <a:gd name="connsiteY34" fmla="*/ 1510469 h 1510469"/>
              <a:gd name="connsiteX35" fmla="*/ 0 w 5777346"/>
              <a:gd name="connsiteY35" fmla="*/ 1258719 h 1510469"/>
              <a:gd name="connsiteX36" fmla="*/ 0 w 5777346"/>
              <a:gd name="connsiteY36" fmla="*/ 1258724 h 1510469"/>
              <a:gd name="connsiteX37" fmla="*/ 0 w 5777346"/>
              <a:gd name="connsiteY37" fmla="*/ 881107 h 1510469"/>
              <a:gd name="connsiteX38" fmla="*/ 0 w 5777346"/>
              <a:gd name="connsiteY38" fmla="*/ 881107 h 1510469"/>
              <a:gd name="connsiteX39" fmla="*/ 0 w 5777346"/>
              <a:gd name="connsiteY39" fmla="*/ 560135 h 1510469"/>
              <a:gd name="connsiteX40" fmla="*/ 0 w 5777346"/>
              <a:gd name="connsiteY40" fmla="*/ 251750 h 1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777346" h="1510469" fill="none" extrusionOk="0">
                <a:moveTo>
                  <a:pt x="0" y="251750"/>
                </a:moveTo>
                <a:cubicBezTo>
                  <a:pt x="-29167" y="99269"/>
                  <a:pt x="97402" y="27044"/>
                  <a:pt x="251750" y="0"/>
                </a:cubicBezTo>
                <a:cubicBezTo>
                  <a:pt x="379305" y="-50935"/>
                  <a:pt x="655361" y="8411"/>
                  <a:pt x="771478" y="0"/>
                </a:cubicBezTo>
                <a:cubicBezTo>
                  <a:pt x="887595" y="-8411"/>
                  <a:pt x="1042098" y="37970"/>
                  <a:pt x="1228839" y="0"/>
                </a:cubicBezTo>
                <a:cubicBezTo>
                  <a:pt x="1415580" y="-37970"/>
                  <a:pt x="1658427" y="53866"/>
                  <a:pt x="1779751" y="0"/>
                </a:cubicBezTo>
                <a:cubicBezTo>
                  <a:pt x="1901075" y="-53866"/>
                  <a:pt x="2140080" y="43332"/>
                  <a:pt x="2237112" y="0"/>
                </a:cubicBezTo>
                <a:cubicBezTo>
                  <a:pt x="2334144" y="-43332"/>
                  <a:pt x="2526155" y="11425"/>
                  <a:pt x="2663289" y="0"/>
                </a:cubicBezTo>
                <a:cubicBezTo>
                  <a:pt x="2800423" y="-11425"/>
                  <a:pt x="3125029" y="75994"/>
                  <a:pt x="3370119" y="0"/>
                </a:cubicBezTo>
                <a:lnTo>
                  <a:pt x="3370119" y="0"/>
                </a:lnTo>
                <a:cubicBezTo>
                  <a:pt x="3531401" y="-31898"/>
                  <a:pt x="3652129" y="52095"/>
                  <a:pt x="3837121" y="0"/>
                </a:cubicBezTo>
                <a:cubicBezTo>
                  <a:pt x="4022113" y="-52095"/>
                  <a:pt x="4184328" y="1237"/>
                  <a:pt x="4289680" y="0"/>
                </a:cubicBezTo>
                <a:cubicBezTo>
                  <a:pt x="4395032" y="-1237"/>
                  <a:pt x="4695605" y="5864"/>
                  <a:pt x="4814455" y="0"/>
                </a:cubicBezTo>
                <a:cubicBezTo>
                  <a:pt x="4920501" y="-36565"/>
                  <a:pt x="5036535" y="2572"/>
                  <a:pt x="5155803" y="0"/>
                </a:cubicBezTo>
                <a:cubicBezTo>
                  <a:pt x="5275071" y="-2572"/>
                  <a:pt x="5399527" y="13474"/>
                  <a:pt x="5525596" y="0"/>
                </a:cubicBezTo>
                <a:cubicBezTo>
                  <a:pt x="5642173" y="10890"/>
                  <a:pt x="5787996" y="111361"/>
                  <a:pt x="5777346" y="251750"/>
                </a:cubicBezTo>
                <a:cubicBezTo>
                  <a:pt x="5812295" y="336947"/>
                  <a:pt x="5762456" y="476777"/>
                  <a:pt x="5777346" y="566429"/>
                </a:cubicBezTo>
                <a:cubicBezTo>
                  <a:pt x="5792236" y="656081"/>
                  <a:pt x="5762806" y="792122"/>
                  <a:pt x="5777346" y="881107"/>
                </a:cubicBezTo>
                <a:cubicBezTo>
                  <a:pt x="5908075" y="893242"/>
                  <a:pt x="6087754" y="1011864"/>
                  <a:pt x="6205888" y="1004062"/>
                </a:cubicBezTo>
                <a:cubicBezTo>
                  <a:pt x="6324022" y="996260"/>
                  <a:pt x="6462891" y="1087780"/>
                  <a:pt x="6651921" y="1132036"/>
                </a:cubicBezTo>
                <a:cubicBezTo>
                  <a:pt x="6539306" y="1184828"/>
                  <a:pt x="6351162" y="1142249"/>
                  <a:pt x="6232125" y="1192846"/>
                </a:cubicBezTo>
                <a:cubicBezTo>
                  <a:pt x="6113088" y="1243443"/>
                  <a:pt x="5946403" y="1198349"/>
                  <a:pt x="5777346" y="1258724"/>
                </a:cubicBezTo>
                <a:lnTo>
                  <a:pt x="5777346" y="1258719"/>
                </a:lnTo>
                <a:cubicBezTo>
                  <a:pt x="5778568" y="1404926"/>
                  <a:pt x="5689147" y="1530251"/>
                  <a:pt x="5525596" y="1510469"/>
                </a:cubicBezTo>
                <a:cubicBezTo>
                  <a:pt x="5362833" y="1537604"/>
                  <a:pt x="5256480" y="1491883"/>
                  <a:pt x="5184248" y="1510469"/>
                </a:cubicBezTo>
                <a:cubicBezTo>
                  <a:pt x="5112016" y="1529055"/>
                  <a:pt x="4961148" y="1494383"/>
                  <a:pt x="4814455" y="1510469"/>
                </a:cubicBezTo>
                <a:cubicBezTo>
                  <a:pt x="4689348" y="1516144"/>
                  <a:pt x="4501488" y="1500357"/>
                  <a:pt x="4304123" y="1510469"/>
                </a:cubicBezTo>
                <a:cubicBezTo>
                  <a:pt x="4106758" y="1520581"/>
                  <a:pt x="3981531" y="1491237"/>
                  <a:pt x="3793791" y="1510469"/>
                </a:cubicBezTo>
                <a:cubicBezTo>
                  <a:pt x="3606051" y="1529701"/>
                  <a:pt x="3520346" y="1497406"/>
                  <a:pt x="3370119" y="1510469"/>
                </a:cubicBezTo>
                <a:lnTo>
                  <a:pt x="3370119" y="1510469"/>
                </a:lnTo>
                <a:cubicBezTo>
                  <a:pt x="3158947" y="1553165"/>
                  <a:pt x="3064231" y="1474752"/>
                  <a:pt x="2881575" y="1510469"/>
                </a:cubicBezTo>
                <a:cubicBezTo>
                  <a:pt x="2698919" y="1546186"/>
                  <a:pt x="2545008" y="1505470"/>
                  <a:pt x="2455397" y="1510469"/>
                </a:cubicBezTo>
                <a:cubicBezTo>
                  <a:pt x="2365786" y="1515468"/>
                  <a:pt x="2179098" y="1465102"/>
                  <a:pt x="1998037" y="1510469"/>
                </a:cubicBezTo>
                <a:cubicBezTo>
                  <a:pt x="1816976" y="1555836"/>
                  <a:pt x="1753025" y="1467883"/>
                  <a:pt x="1571860" y="1510469"/>
                </a:cubicBezTo>
                <a:cubicBezTo>
                  <a:pt x="1390695" y="1553055"/>
                  <a:pt x="1233998" y="1505307"/>
                  <a:pt x="1020948" y="1510469"/>
                </a:cubicBezTo>
                <a:cubicBezTo>
                  <a:pt x="807898" y="1515631"/>
                  <a:pt x="569883" y="1448625"/>
                  <a:pt x="251750" y="1510469"/>
                </a:cubicBezTo>
                <a:cubicBezTo>
                  <a:pt x="114262" y="1520020"/>
                  <a:pt x="-8764" y="1418577"/>
                  <a:pt x="0" y="1258719"/>
                </a:cubicBezTo>
                <a:lnTo>
                  <a:pt x="0" y="1258724"/>
                </a:lnTo>
                <a:cubicBezTo>
                  <a:pt x="-35344" y="1157129"/>
                  <a:pt x="35257" y="973519"/>
                  <a:pt x="0" y="881107"/>
                </a:cubicBezTo>
                <a:lnTo>
                  <a:pt x="0" y="881107"/>
                </a:lnTo>
                <a:cubicBezTo>
                  <a:pt x="-6469" y="743362"/>
                  <a:pt x="34477" y="717770"/>
                  <a:pt x="0" y="560135"/>
                </a:cubicBezTo>
                <a:cubicBezTo>
                  <a:pt x="-34477" y="402500"/>
                  <a:pt x="11635" y="396070"/>
                  <a:pt x="0" y="251750"/>
                </a:cubicBezTo>
                <a:close/>
              </a:path>
              <a:path w="5777346" h="1510469" stroke="0" extrusionOk="0">
                <a:moveTo>
                  <a:pt x="0" y="251750"/>
                </a:moveTo>
                <a:cubicBezTo>
                  <a:pt x="-11150" y="130764"/>
                  <a:pt x="128105" y="21437"/>
                  <a:pt x="251750" y="0"/>
                </a:cubicBezTo>
                <a:cubicBezTo>
                  <a:pt x="447609" y="-797"/>
                  <a:pt x="587397" y="50390"/>
                  <a:pt x="833846" y="0"/>
                </a:cubicBezTo>
                <a:cubicBezTo>
                  <a:pt x="1080295" y="-50390"/>
                  <a:pt x="1183875" y="24216"/>
                  <a:pt x="1384757" y="0"/>
                </a:cubicBezTo>
                <a:cubicBezTo>
                  <a:pt x="1585639" y="-24216"/>
                  <a:pt x="1746723" y="17969"/>
                  <a:pt x="1966853" y="0"/>
                </a:cubicBezTo>
                <a:cubicBezTo>
                  <a:pt x="2186983" y="-17969"/>
                  <a:pt x="2293093" y="7946"/>
                  <a:pt x="2455397" y="0"/>
                </a:cubicBezTo>
                <a:cubicBezTo>
                  <a:pt x="2617701" y="-7946"/>
                  <a:pt x="2714411" y="20790"/>
                  <a:pt x="2881575" y="0"/>
                </a:cubicBezTo>
                <a:cubicBezTo>
                  <a:pt x="3048739" y="-20790"/>
                  <a:pt x="3234800" y="17092"/>
                  <a:pt x="3370119" y="0"/>
                </a:cubicBezTo>
                <a:lnTo>
                  <a:pt x="3370119" y="0"/>
                </a:lnTo>
                <a:cubicBezTo>
                  <a:pt x="3554092" y="-23802"/>
                  <a:pt x="3639214" y="25957"/>
                  <a:pt x="3866008" y="0"/>
                </a:cubicBezTo>
                <a:cubicBezTo>
                  <a:pt x="4092802" y="-25957"/>
                  <a:pt x="4122768" y="29603"/>
                  <a:pt x="4318566" y="0"/>
                </a:cubicBezTo>
                <a:cubicBezTo>
                  <a:pt x="4514364" y="-29603"/>
                  <a:pt x="4660786" y="603"/>
                  <a:pt x="4814455" y="0"/>
                </a:cubicBezTo>
                <a:cubicBezTo>
                  <a:pt x="4990905" y="-38007"/>
                  <a:pt x="5001172" y="475"/>
                  <a:pt x="5177137" y="0"/>
                </a:cubicBezTo>
                <a:cubicBezTo>
                  <a:pt x="5353102" y="-475"/>
                  <a:pt x="5420667" y="36907"/>
                  <a:pt x="5525596" y="0"/>
                </a:cubicBezTo>
                <a:cubicBezTo>
                  <a:pt x="5651865" y="-5440"/>
                  <a:pt x="5801082" y="108066"/>
                  <a:pt x="5777346" y="251750"/>
                </a:cubicBezTo>
                <a:cubicBezTo>
                  <a:pt x="5801320" y="405511"/>
                  <a:pt x="5761044" y="431872"/>
                  <a:pt x="5777346" y="560135"/>
                </a:cubicBezTo>
                <a:cubicBezTo>
                  <a:pt x="5793648" y="688398"/>
                  <a:pt x="5739309" y="803370"/>
                  <a:pt x="5777346" y="881107"/>
                </a:cubicBezTo>
                <a:cubicBezTo>
                  <a:pt x="5939239" y="891227"/>
                  <a:pt x="5974481" y="973953"/>
                  <a:pt x="6188396" y="999044"/>
                </a:cubicBezTo>
                <a:cubicBezTo>
                  <a:pt x="6402311" y="1024134"/>
                  <a:pt x="6521667" y="1131283"/>
                  <a:pt x="6651921" y="1132036"/>
                </a:cubicBezTo>
                <a:cubicBezTo>
                  <a:pt x="6560644" y="1176963"/>
                  <a:pt x="6337918" y="1139797"/>
                  <a:pt x="6240871" y="1191579"/>
                </a:cubicBezTo>
                <a:cubicBezTo>
                  <a:pt x="6143824" y="1243361"/>
                  <a:pt x="5922508" y="1203172"/>
                  <a:pt x="5777346" y="1258724"/>
                </a:cubicBezTo>
                <a:lnTo>
                  <a:pt x="5777346" y="1258719"/>
                </a:lnTo>
                <a:cubicBezTo>
                  <a:pt x="5795067" y="1408239"/>
                  <a:pt x="5655684" y="1526997"/>
                  <a:pt x="5525596" y="1510469"/>
                </a:cubicBezTo>
                <a:cubicBezTo>
                  <a:pt x="5392945" y="1523427"/>
                  <a:pt x="5314830" y="1486931"/>
                  <a:pt x="5177137" y="1510469"/>
                </a:cubicBezTo>
                <a:cubicBezTo>
                  <a:pt x="5039444" y="1534007"/>
                  <a:pt x="4903960" y="1499492"/>
                  <a:pt x="4814455" y="1510469"/>
                </a:cubicBezTo>
                <a:cubicBezTo>
                  <a:pt x="4654723" y="1529502"/>
                  <a:pt x="4465995" y="1474494"/>
                  <a:pt x="4304123" y="1510469"/>
                </a:cubicBezTo>
                <a:cubicBezTo>
                  <a:pt x="4142251" y="1546444"/>
                  <a:pt x="3946089" y="1484713"/>
                  <a:pt x="3837121" y="1510469"/>
                </a:cubicBezTo>
                <a:cubicBezTo>
                  <a:pt x="3728153" y="1536225"/>
                  <a:pt x="3489959" y="1456318"/>
                  <a:pt x="3370119" y="1510469"/>
                </a:cubicBezTo>
                <a:lnTo>
                  <a:pt x="3370119" y="1510469"/>
                </a:lnTo>
                <a:cubicBezTo>
                  <a:pt x="3194084" y="1510723"/>
                  <a:pt x="2967434" y="1488506"/>
                  <a:pt x="2850391" y="1510469"/>
                </a:cubicBezTo>
                <a:cubicBezTo>
                  <a:pt x="2733348" y="1532432"/>
                  <a:pt x="2435399" y="1472344"/>
                  <a:pt x="2268295" y="1510469"/>
                </a:cubicBezTo>
                <a:cubicBezTo>
                  <a:pt x="2101191" y="1548594"/>
                  <a:pt x="1944389" y="1491188"/>
                  <a:pt x="1748567" y="1510469"/>
                </a:cubicBezTo>
                <a:cubicBezTo>
                  <a:pt x="1552745" y="1529750"/>
                  <a:pt x="1392021" y="1489291"/>
                  <a:pt x="1197655" y="1510469"/>
                </a:cubicBezTo>
                <a:cubicBezTo>
                  <a:pt x="1003289" y="1531647"/>
                  <a:pt x="960171" y="1481569"/>
                  <a:pt x="771478" y="1510469"/>
                </a:cubicBezTo>
                <a:cubicBezTo>
                  <a:pt x="582785" y="1539369"/>
                  <a:pt x="388828" y="1497097"/>
                  <a:pt x="251750" y="1510469"/>
                </a:cubicBezTo>
                <a:cubicBezTo>
                  <a:pt x="77886" y="1525904"/>
                  <a:pt x="-7805" y="1389376"/>
                  <a:pt x="0" y="1258719"/>
                </a:cubicBezTo>
                <a:lnTo>
                  <a:pt x="0" y="1258724"/>
                </a:lnTo>
                <a:cubicBezTo>
                  <a:pt x="-11576" y="1163152"/>
                  <a:pt x="17571" y="974746"/>
                  <a:pt x="0" y="881107"/>
                </a:cubicBezTo>
                <a:lnTo>
                  <a:pt x="0" y="881107"/>
                </a:lnTo>
                <a:cubicBezTo>
                  <a:pt x="-26855" y="758456"/>
                  <a:pt x="6435" y="732827"/>
                  <a:pt x="0" y="585309"/>
                </a:cubicBezTo>
                <a:cubicBezTo>
                  <a:pt x="-6435" y="437791"/>
                  <a:pt x="6038" y="388049"/>
                  <a:pt x="0" y="251750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</a:rPr>
              <a:t>Gang </a:t>
            </a:r>
            <a:r>
              <a:rPr lang="en-US" sz="3000" dirty="0" err="1">
                <a:solidFill>
                  <a:schemeClr val="tx1"/>
                </a:solidFill>
              </a:rPr>
              <a:t>tay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dài</a:t>
            </a:r>
            <a:r>
              <a:rPr lang="en-US" sz="3000" dirty="0">
                <a:solidFill>
                  <a:schemeClr val="tx1"/>
                </a:solidFill>
              </a:rPr>
              <a:t> bao </a:t>
            </a:r>
            <a:r>
              <a:rPr lang="en-US" sz="3000" dirty="0" err="1">
                <a:solidFill>
                  <a:schemeClr val="tx1"/>
                </a:solidFill>
              </a:rPr>
              <a:t>nhiêu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xăng</a:t>
            </a:r>
            <a:r>
              <a:rPr lang="en-US" sz="3000" dirty="0">
                <a:solidFill>
                  <a:schemeClr val="tx1"/>
                </a:solidFill>
              </a:rPr>
              <a:t> – </a:t>
            </a:r>
            <a:r>
              <a:rPr lang="en-US" sz="3000" dirty="0" err="1">
                <a:solidFill>
                  <a:schemeClr val="tx1"/>
                </a:solidFill>
              </a:rPr>
              <a:t>ti</a:t>
            </a:r>
            <a:r>
              <a:rPr lang="en-US" sz="3000" dirty="0">
                <a:solidFill>
                  <a:schemeClr val="tx1"/>
                </a:solidFill>
              </a:rPr>
              <a:t> – </a:t>
            </a:r>
            <a:r>
              <a:rPr lang="en-US" sz="3000" dirty="0" err="1">
                <a:solidFill>
                  <a:schemeClr val="tx1"/>
                </a:solidFill>
              </a:rPr>
              <a:t>mét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2578" y="377861"/>
            <a:ext cx="66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lớn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đơn</a:t>
            </a:r>
            <a:r>
              <a:rPr lang="en-US" sz="3600" b="1" dirty="0"/>
              <a:t> </a:t>
            </a:r>
            <a:r>
              <a:rPr lang="en-US" sz="3600" b="1" dirty="0" err="1"/>
              <a:t>vị</a:t>
            </a:r>
            <a:endParaRPr lang="en-US" sz="3600" b="1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1937905" y="2261754"/>
            <a:ext cx="1610591" cy="685800"/>
          </a:xfrm>
          <a:custGeom>
            <a:avLst/>
            <a:gdLst>
              <a:gd name="connsiteX0" fmla="*/ 0 w 1610591"/>
              <a:gd name="connsiteY0" fmla="*/ 114302 h 685800"/>
              <a:gd name="connsiteX1" fmla="*/ 114302 w 1610591"/>
              <a:gd name="connsiteY1" fmla="*/ 0 h 685800"/>
              <a:gd name="connsiteX2" fmla="*/ 819115 w 1610591"/>
              <a:gd name="connsiteY2" fmla="*/ 0 h 685800"/>
              <a:gd name="connsiteX3" fmla="*/ 1496289 w 1610591"/>
              <a:gd name="connsiteY3" fmla="*/ 0 h 685800"/>
              <a:gd name="connsiteX4" fmla="*/ 1610591 w 1610591"/>
              <a:gd name="connsiteY4" fmla="*/ 114302 h 685800"/>
              <a:gd name="connsiteX5" fmla="*/ 1610591 w 1610591"/>
              <a:gd name="connsiteY5" fmla="*/ 571498 h 685800"/>
              <a:gd name="connsiteX6" fmla="*/ 1496289 w 1610591"/>
              <a:gd name="connsiteY6" fmla="*/ 685800 h 685800"/>
              <a:gd name="connsiteX7" fmla="*/ 805296 w 1610591"/>
              <a:gd name="connsiteY7" fmla="*/ 685800 h 685800"/>
              <a:gd name="connsiteX8" fmla="*/ 114302 w 1610591"/>
              <a:gd name="connsiteY8" fmla="*/ 685800 h 685800"/>
              <a:gd name="connsiteX9" fmla="*/ 0 w 1610591"/>
              <a:gd name="connsiteY9" fmla="*/ 571498 h 685800"/>
              <a:gd name="connsiteX10" fmla="*/ 0 w 1610591"/>
              <a:gd name="connsiteY10" fmla="*/ 1143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0591" h="685800" fill="none" extrusionOk="0">
                <a:moveTo>
                  <a:pt x="0" y="114302"/>
                </a:moveTo>
                <a:cubicBezTo>
                  <a:pt x="-2350" y="54504"/>
                  <a:pt x="57673" y="-94"/>
                  <a:pt x="114302" y="0"/>
                </a:cubicBezTo>
                <a:cubicBezTo>
                  <a:pt x="402194" y="6764"/>
                  <a:pt x="488894" y="20134"/>
                  <a:pt x="819115" y="0"/>
                </a:cubicBezTo>
                <a:cubicBezTo>
                  <a:pt x="1149336" y="-20134"/>
                  <a:pt x="1165215" y="32090"/>
                  <a:pt x="1496289" y="0"/>
                </a:cubicBezTo>
                <a:cubicBezTo>
                  <a:pt x="1562753" y="-1412"/>
                  <a:pt x="1608319" y="49779"/>
                  <a:pt x="1610591" y="114302"/>
                </a:cubicBezTo>
                <a:cubicBezTo>
                  <a:pt x="1615084" y="271852"/>
                  <a:pt x="1598298" y="455286"/>
                  <a:pt x="1610591" y="571498"/>
                </a:cubicBezTo>
                <a:cubicBezTo>
                  <a:pt x="1612234" y="635466"/>
                  <a:pt x="1553668" y="681236"/>
                  <a:pt x="1496289" y="685800"/>
                </a:cubicBezTo>
                <a:cubicBezTo>
                  <a:pt x="1271643" y="698443"/>
                  <a:pt x="1057168" y="689028"/>
                  <a:pt x="805296" y="685800"/>
                </a:cubicBezTo>
                <a:cubicBezTo>
                  <a:pt x="553424" y="682572"/>
                  <a:pt x="431848" y="660068"/>
                  <a:pt x="114302" y="685800"/>
                </a:cubicBezTo>
                <a:cubicBezTo>
                  <a:pt x="62744" y="681306"/>
                  <a:pt x="-2922" y="627646"/>
                  <a:pt x="0" y="571498"/>
                </a:cubicBezTo>
                <a:cubicBezTo>
                  <a:pt x="22638" y="419885"/>
                  <a:pt x="3535" y="251687"/>
                  <a:pt x="0" y="114302"/>
                </a:cubicBezTo>
                <a:close/>
              </a:path>
              <a:path w="1610591" h="685800" stroke="0" extrusionOk="0">
                <a:moveTo>
                  <a:pt x="0" y="114302"/>
                </a:moveTo>
                <a:cubicBezTo>
                  <a:pt x="-2786" y="50430"/>
                  <a:pt x="58625" y="5296"/>
                  <a:pt x="114302" y="0"/>
                </a:cubicBezTo>
                <a:cubicBezTo>
                  <a:pt x="342868" y="-21922"/>
                  <a:pt x="514287" y="-3522"/>
                  <a:pt x="832935" y="0"/>
                </a:cubicBezTo>
                <a:cubicBezTo>
                  <a:pt x="1151583" y="3522"/>
                  <a:pt x="1306402" y="-10512"/>
                  <a:pt x="1496289" y="0"/>
                </a:cubicBezTo>
                <a:cubicBezTo>
                  <a:pt x="1570136" y="10912"/>
                  <a:pt x="1609355" y="41952"/>
                  <a:pt x="1610591" y="114302"/>
                </a:cubicBezTo>
                <a:cubicBezTo>
                  <a:pt x="1604076" y="328881"/>
                  <a:pt x="1588396" y="468059"/>
                  <a:pt x="1610591" y="571498"/>
                </a:cubicBezTo>
                <a:cubicBezTo>
                  <a:pt x="1611197" y="626896"/>
                  <a:pt x="1559341" y="687927"/>
                  <a:pt x="1496289" y="685800"/>
                </a:cubicBezTo>
                <a:cubicBezTo>
                  <a:pt x="1302044" y="680432"/>
                  <a:pt x="1050776" y="659415"/>
                  <a:pt x="846755" y="685800"/>
                </a:cubicBezTo>
                <a:cubicBezTo>
                  <a:pt x="642734" y="712185"/>
                  <a:pt x="473698" y="663973"/>
                  <a:pt x="114302" y="685800"/>
                </a:cubicBezTo>
                <a:cubicBezTo>
                  <a:pt x="41932" y="679041"/>
                  <a:pt x="13135" y="642931"/>
                  <a:pt x="0" y="571498"/>
                </a:cubicBezTo>
                <a:cubicBezTo>
                  <a:pt x="-11332" y="428014"/>
                  <a:pt x="-12061" y="219694"/>
                  <a:pt x="0" y="11430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cm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62797" y="2604654"/>
            <a:ext cx="10096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4772894" y="2085113"/>
            <a:ext cx="5481201" cy="1039083"/>
          </a:xfrm>
          <a:custGeom>
            <a:avLst/>
            <a:gdLst>
              <a:gd name="connsiteX0" fmla="*/ 0 w 5481201"/>
              <a:gd name="connsiteY0" fmla="*/ 173184 h 1039083"/>
              <a:gd name="connsiteX1" fmla="*/ 173184 w 5481201"/>
              <a:gd name="connsiteY1" fmla="*/ 0 h 1039083"/>
              <a:gd name="connsiteX2" fmla="*/ 763690 w 5481201"/>
              <a:gd name="connsiteY2" fmla="*/ 0 h 1039083"/>
              <a:gd name="connsiteX3" fmla="*/ 1405544 w 5481201"/>
              <a:gd name="connsiteY3" fmla="*/ 0 h 1039083"/>
              <a:gd name="connsiteX4" fmla="*/ 1996050 w 5481201"/>
              <a:gd name="connsiteY4" fmla="*/ 0 h 1039083"/>
              <a:gd name="connsiteX5" fmla="*/ 2483859 w 5481201"/>
              <a:gd name="connsiteY5" fmla="*/ 0 h 1039083"/>
              <a:gd name="connsiteX6" fmla="*/ 3023016 w 5481201"/>
              <a:gd name="connsiteY6" fmla="*/ 0 h 1039083"/>
              <a:gd name="connsiteX7" fmla="*/ 3767567 w 5481201"/>
              <a:gd name="connsiteY7" fmla="*/ 0 h 1039083"/>
              <a:gd name="connsiteX8" fmla="*/ 4255376 w 5481201"/>
              <a:gd name="connsiteY8" fmla="*/ 0 h 1039083"/>
              <a:gd name="connsiteX9" fmla="*/ 5308017 w 5481201"/>
              <a:gd name="connsiteY9" fmla="*/ 0 h 1039083"/>
              <a:gd name="connsiteX10" fmla="*/ 5481201 w 5481201"/>
              <a:gd name="connsiteY10" fmla="*/ 173184 h 1039083"/>
              <a:gd name="connsiteX11" fmla="*/ 5481201 w 5481201"/>
              <a:gd name="connsiteY11" fmla="*/ 865899 h 1039083"/>
              <a:gd name="connsiteX12" fmla="*/ 5308017 w 5481201"/>
              <a:gd name="connsiteY12" fmla="*/ 1039083 h 1039083"/>
              <a:gd name="connsiteX13" fmla="*/ 4820208 w 5481201"/>
              <a:gd name="connsiteY13" fmla="*/ 1039083 h 1039083"/>
              <a:gd name="connsiteX14" fmla="*/ 4127005 w 5481201"/>
              <a:gd name="connsiteY14" fmla="*/ 1039083 h 1039083"/>
              <a:gd name="connsiteX15" fmla="*/ 3639196 w 5481201"/>
              <a:gd name="connsiteY15" fmla="*/ 1039083 h 1039083"/>
              <a:gd name="connsiteX16" fmla="*/ 3151387 w 5481201"/>
              <a:gd name="connsiteY16" fmla="*/ 1039083 h 1039083"/>
              <a:gd name="connsiteX17" fmla="*/ 2663578 w 5481201"/>
              <a:gd name="connsiteY17" fmla="*/ 1039083 h 1039083"/>
              <a:gd name="connsiteX18" fmla="*/ 2175769 w 5481201"/>
              <a:gd name="connsiteY18" fmla="*/ 1039083 h 1039083"/>
              <a:gd name="connsiteX19" fmla="*/ 1687960 w 5481201"/>
              <a:gd name="connsiteY19" fmla="*/ 1039083 h 1039083"/>
              <a:gd name="connsiteX20" fmla="*/ 943409 w 5481201"/>
              <a:gd name="connsiteY20" fmla="*/ 1039083 h 1039083"/>
              <a:gd name="connsiteX21" fmla="*/ 173184 w 5481201"/>
              <a:gd name="connsiteY21" fmla="*/ 1039083 h 1039083"/>
              <a:gd name="connsiteX22" fmla="*/ 0 w 5481201"/>
              <a:gd name="connsiteY22" fmla="*/ 865899 h 1039083"/>
              <a:gd name="connsiteX23" fmla="*/ 0 w 5481201"/>
              <a:gd name="connsiteY23" fmla="*/ 173184 h 10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81201" h="1039083" fill="none" extrusionOk="0">
                <a:moveTo>
                  <a:pt x="0" y="173184"/>
                </a:moveTo>
                <a:cubicBezTo>
                  <a:pt x="-435" y="75110"/>
                  <a:pt x="81552" y="-323"/>
                  <a:pt x="173184" y="0"/>
                </a:cubicBezTo>
                <a:cubicBezTo>
                  <a:pt x="296399" y="28978"/>
                  <a:pt x="476246" y="16964"/>
                  <a:pt x="763690" y="0"/>
                </a:cubicBezTo>
                <a:cubicBezTo>
                  <a:pt x="1051134" y="-16964"/>
                  <a:pt x="1087107" y="-2624"/>
                  <a:pt x="1405544" y="0"/>
                </a:cubicBezTo>
                <a:cubicBezTo>
                  <a:pt x="1723981" y="2624"/>
                  <a:pt x="1841116" y="-3030"/>
                  <a:pt x="1996050" y="0"/>
                </a:cubicBezTo>
                <a:cubicBezTo>
                  <a:pt x="2150984" y="3030"/>
                  <a:pt x="2369372" y="-21407"/>
                  <a:pt x="2483859" y="0"/>
                </a:cubicBezTo>
                <a:cubicBezTo>
                  <a:pt x="2598346" y="21407"/>
                  <a:pt x="2857229" y="-24152"/>
                  <a:pt x="3023016" y="0"/>
                </a:cubicBezTo>
                <a:cubicBezTo>
                  <a:pt x="3188803" y="24152"/>
                  <a:pt x="3399477" y="-4998"/>
                  <a:pt x="3767567" y="0"/>
                </a:cubicBezTo>
                <a:cubicBezTo>
                  <a:pt x="4135657" y="4998"/>
                  <a:pt x="4019795" y="-17867"/>
                  <a:pt x="4255376" y="0"/>
                </a:cubicBezTo>
                <a:cubicBezTo>
                  <a:pt x="4490957" y="17867"/>
                  <a:pt x="4964700" y="-17710"/>
                  <a:pt x="5308017" y="0"/>
                </a:cubicBezTo>
                <a:cubicBezTo>
                  <a:pt x="5396875" y="16150"/>
                  <a:pt x="5461769" y="84734"/>
                  <a:pt x="5481201" y="173184"/>
                </a:cubicBezTo>
                <a:cubicBezTo>
                  <a:pt x="5461528" y="512853"/>
                  <a:pt x="5496726" y="627035"/>
                  <a:pt x="5481201" y="865899"/>
                </a:cubicBezTo>
                <a:cubicBezTo>
                  <a:pt x="5488249" y="961179"/>
                  <a:pt x="5409440" y="1037878"/>
                  <a:pt x="5308017" y="1039083"/>
                </a:cubicBezTo>
                <a:cubicBezTo>
                  <a:pt x="5071905" y="1033972"/>
                  <a:pt x="5001408" y="1058565"/>
                  <a:pt x="4820208" y="1039083"/>
                </a:cubicBezTo>
                <a:cubicBezTo>
                  <a:pt x="4639008" y="1019601"/>
                  <a:pt x="4348013" y="1049266"/>
                  <a:pt x="4127005" y="1039083"/>
                </a:cubicBezTo>
                <a:cubicBezTo>
                  <a:pt x="3905997" y="1028900"/>
                  <a:pt x="3742011" y="1030509"/>
                  <a:pt x="3639196" y="1039083"/>
                </a:cubicBezTo>
                <a:cubicBezTo>
                  <a:pt x="3536381" y="1047657"/>
                  <a:pt x="3312832" y="1055772"/>
                  <a:pt x="3151387" y="1039083"/>
                </a:cubicBezTo>
                <a:cubicBezTo>
                  <a:pt x="2989942" y="1022394"/>
                  <a:pt x="2860383" y="1059645"/>
                  <a:pt x="2663578" y="1039083"/>
                </a:cubicBezTo>
                <a:cubicBezTo>
                  <a:pt x="2466773" y="1018521"/>
                  <a:pt x="2314511" y="1024979"/>
                  <a:pt x="2175769" y="1039083"/>
                </a:cubicBezTo>
                <a:cubicBezTo>
                  <a:pt x="2037027" y="1053187"/>
                  <a:pt x="1798596" y="1063278"/>
                  <a:pt x="1687960" y="1039083"/>
                </a:cubicBezTo>
                <a:cubicBezTo>
                  <a:pt x="1577324" y="1014888"/>
                  <a:pt x="1202308" y="1073070"/>
                  <a:pt x="943409" y="1039083"/>
                </a:cubicBezTo>
                <a:cubicBezTo>
                  <a:pt x="684510" y="1005096"/>
                  <a:pt x="430148" y="1028103"/>
                  <a:pt x="173184" y="1039083"/>
                </a:cubicBezTo>
                <a:cubicBezTo>
                  <a:pt x="92286" y="1046615"/>
                  <a:pt x="12665" y="963369"/>
                  <a:pt x="0" y="865899"/>
                </a:cubicBezTo>
                <a:cubicBezTo>
                  <a:pt x="5335" y="599096"/>
                  <a:pt x="27057" y="478410"/>
                  <a:pt x="0" y="173184"/>
                </a:cubicBezTo>
                <a:close/>
              </a:path>
              <a:path w="5481201" h="1039083" stroke="0" extrusionOk="0">
                <a:moveTo>
                  <a:pt x="0" y="173184"/>
                </a:moveTo>
                <a:cubicBezTo>
                  <a:pt x="8263" y="75653"/>
                  <a:pt x="58988" y="2985"/>
                  <a:pt x="173184" y="0"/>
                </a:cubicBezTo>
                <a:cubicBezTo>
                  <a:pt x="360879" y="-5536"/>
                  <a:pt x="565642" y="-19082"/>
                  <a:pt x="866386" y="0"/>
                </a:cubicBezTo>
                <a:cubicBezTo>
                  <a:pt x="1167130" y="19082"/>
                  <a:pt x="1169614" y="11088"/>
                  <a:pt x="1405544" y="0"/>
                </a:cubicBezTo>
                <a:cubicBezTo>
                  <a:pt x="1641474" y="-11088"/>
                  <a:pt x="1669767" y="-17039"/>
                  <a:pt x="1893353" y="0"/>
                </a:cubicBezTo>
                <a:cubicBezTo>
                  <a:pt x="2116939" y="17039"/>
                  <a:pt x="2355943" y="-29142"/>
                  <a:pt x="2586556" y="0"/>
                </a:cubicBezTo>
                <a:cubicBezTo>
                  <a:pt x="2817169" y="29142"/>
                  <a:pt x="3125314" y="-23640"/>
                  <a:pt x="3331106" y="0"/>
                </a:cubicBezTo>
                <a:cubicBezTo>
                  <a:pt x="3536898" y="23640"/>
                  <a:pt x="3699525" y="-3333"/>
                  <a:pt x="3870264" y="0"/>
                </a:cubicBezTo>
                <a:cubicBezTo>
                  <a:pt x="4041003" y="3333"/>
                  <a:pt x="4307482" y="-26824"/>
                  <a:pt x="4460770" y="0"/>
                </a:cubicBezTo>
                <a:cubicBezTo>
                  <a:pt x="4614058" y="26824"/>
                  <a:pt x="4931428" y="-37367"/>
                  <a:pt x="5308017" y="0"/>
                </a:cubicBezTo>
                <a:cubicBezTo>
                  <a:pt x="5390937" y="-3682"/>
                  <a:pt x="5470411" y="88642"/>
                  <a:pt x="5481201" y="173184"/>
                </a:cubicBezTo>
                <a:cubicBezTo>
                  <a:pt x="5493451" y="376905"/>
                  <a:pt x="5456100" y="561382"/>
                  <a:pt x="5481201" y="865899"/>
                </a:cubicBezTo>
                <a:cubicBezTo>
                  <a:pt x="5491725" y="946148"/>
                  <a:pt x="5411028" y="1030588"/>
                  <a:pt x="5308017" y="1039083"/>
                </a:cubicBezTo>
                <a:cubicBezTo>
                  <a:pt x="5119726" y="1067127"/>
                  <a:pt x="4965526" y="1016057"/>
                  <a:pt x="4717511" y="1039083"/>
                </a:cubicBezTo>
                <a:cubicBezTo>
                  <a:pt x="4469496" y="1062109"/>
                  <a:pt x="4360282" y="1021684"/>
                  <a:pt x="4127005" y="1039083"/>
                </a:cubicBezTo>
                <a:cubicBezTo>
                  <a:pt x="3893728" y="1056482"/>
                  <a:pt x="3730657" y="1016128"/>
                  <a:pt x="3433803" y="1039083"/>
                </a:cubicBezTo>
                <a:cubicBezTo>
                  <a:pt x="3136949" y="1062038"/>
                  <a:pt x="3138010" y="1036848"/>
                  <a:pt x="2945994" y="1039083"/>
                </a:cubicBezTo>
                <a:cubicBezTo>
                  <a:pt x="2753978" y="1041318"/>
                  <a:pt x="2479890" y="1019562"/>
                  <a:pt x="2355488" y="1039083"/>
                </a:cubicBezTo>
                <a:cubicBezTo>
                  <a:pt x="2231086" y="1058604"/>
                  <a:pt x="2020983" y="1056601"/>
                  <a:pt x="1764982" y="1039083"/>
                </a:cubicBezTo>
                <a:cubicBezTo>
                  <a:pt x="1508981" y="1021565"/>
                  <a:pt x="1297670" y="1032598"/>
                  <a:pt x="1020431" y="1039083"/>
                </a:cubicBezTo>
                <a:cubicBezTo>
                  <a:pt x="743192" y="1045568"/>
                  <a:pt x="406201" y="1030854"/>
                  <a:pt x="173184" y="1039083"/>
                </a:cubicBezTo>
                <a:cubicBezTo>
                  <a:pt x="79518" y="1033760"/>
                  <a:pt x="1690" y="971345"/>
                  <a:pt x="0" y="865899"/>
                </a:cubicBezTo>
                <a:cubicBezTo>
                  <a:pt x="-7510" y="587652"/>
                  <a:pt x="-23213" y="408220"/>
                  <a:pt x="0" y="1731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Chưa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bằng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một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đốt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ngón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tay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503" y="3612572"/>
            <a:ext cx="2941184" cy="3122331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2455721" y="3429000"/>
            <a:ext cx="5777346" cy="1510469"/>
          </a:xfrm>
          <a:custGeom>
            <a:avLst/>
            <a:gdLst>
              <a:gd name="connsiteX0" fmla="*/ 0 w 5777346"/>
              <a:gd name="connsiteY0" fmla="*/ 251750 h 1510469"/>
              <a:gd name="connsiteX1" fmla="*/ 251750 w 5777346"/>
              <a:gd name="connsiteY1" fmla="*/ 0 h 1510469"/>
              <a:gd name="connsiteX2" fmla="*/ 771478 w 5777346"/>
              <a:gd name="connsiteY2" fmla="*/ 0 h 1510469"/>
              <a:gd name="connsiteX3" fmla="*/ 1228839 w 5777346"/>
              <a:gd name="connsiteY3" fmla="*/ 0 h 1510469"/>
              <a:gd name="connsiteX4" fmla="*/ 1779751 w 5777346"/>
              <a:gd name="connsiteY4" fmla="*/ 0 h 1510469"/>
              <a:gd name="connsiteX5" fmla="*/ 2237112 w 5777346"/>
              <a:gd name="connsiteY5" fmla="*/ 0 h 1510469"/>
              <a:gd name="connsiteX6" fmla="*/ 2663289 w 5777346"/>
              <a:gd name="connsiteY6" fmla="*/ 0 h 1510469"/>
              <a:gd name="connsiteX7" fmla="*/ 3370119 w 5777346"/>
              <a:gd name="connsiteY7" fmla="*/ 0 h 1510469"/>
              <a:gd name="connsiteX8" fmla="*/ 3370119 w 5777346"/>
              <a:gd name="connsiteY8" fmla="*/ 0 h 1510469"/>
              <a:gd name="connsiteX9" fmla="*/ 3837121 w 5777346"/>
              <a:gd name="connsiteY9" fmla="*/ 0 h 1510469"/>
              <a:gd name="connsiteX10" fmla="*/ 4289680 w 5777346"/>
              <a:gd name="connsiteY10" fmla="*/ 0 h 1510469"/>
              <a:gd name="connsiteX11" fmla="*/ 4814455 w 5777346"/>
              <a:gd name="connsiteY11" fmla="*/ 0 h 1510469"/>
              <a:gd name="connsiteX12" fmla="*/ 5155803 w 5777346"/>
              <a:gd name="connsiteY12" fmla="*/ 0 h 1510469"/>
              <a:gd name="connsiteX13" fmla="*/ 5525596 w 5777346"/>
              <a:gd name="connsiteY13" fmla="*/ 0 h 1510469"/>
              <a:gd name="connsiteX14" fmla="*/ 5777346 w 5777346"/>
              <a:gd name="connsiteY14" fmla="*/ 251750 h 1510469"/>
              <a:gd name="connsiteX15" fmla="*/ 5777346 w 5777346"/>
              <a:gd name="connsiteY15" fmla="*/ 566429 h 1510469"/>
              <a:gd name="connsiteX16" fmla="*/ 5777346 w 5777346"/>
              <a:gd name="connsiteY16" fmla="*/ 881107 h 1510469"/>
              <a:gd name="connsiteX17" fmla="*/ 6205888 w 5777346"/>
              <a:gd name="connsiteY17" fmla="*/ 1004062 h 1510469"/>
              <a:gd name="connsiteX18" fmla="*/ 6651921 w 5777346"/>
              <a:gd name="connsiteY18" fmla="*/ 1132036 h 1510469"/>
              <a:gd name="connsiteX19" fmla="*/ 6232125 w 5777346"/>
              <a:gd name="connsiteY19" fmla="*/ 1192846 h 1510469"/>
              <a:gd name="connsiteX20" fmla="*/ 5777346 w 5777346"/>
              <a:gd name="connsiteY20" fmla="*/ 1258724 h 1510469"/>
              <a:gd name="connsiteX21" fmla="*/ 5777346 w 5777346"/>
              <a:gd name="connsiteY21" fmla="*/ 1258719 h 1510469"/>
              <a:gd name="connsiteX22" fmla="*/ 5525596 w 5777346"/>
              <a:gd name="connsiteY22" fmla="*/ 1510469 h 1510469"/>
              <a:gd name="connsiteX23" fmla="*/ 5184248 w 5777346"/>
              <a:gd name="connsiteY23" fmla="*/ 1510469 h 1510469"/>
              <a:gd name="connsiteX24" fmla="*/ 4814455 w 5777346"/>
              <a:gd name="connsiteY24" fmla="*/ 1510469 h 1510469"/>
              <a:gd name="connsiteX25" fmla="*/ 4304123 w 5777346"/>
              <a:gd name="connsiteY25" fmla="*/ 1510469 h 1510469"/>
              <a:gd name="connsiteX26" fmla="*/ 3793791 w 5777346"/>
              <a:gd name="connsiteY26" fmla="*/ 1510469 h 1510469"/>
              <a:gd name="connsiteX27" fmla="*/ 3370119 w 5777346"/>
              <a:gd name="connsiteY27" fmla="*/ 1510469 h 1510469"/>
              <a:gd name="connsiteX28" fmla="*/ 3370119 w 5777346"/>
              <a:gd name="connsiteY28" fmla="*/ 1510469 h 1510469"/>
              <a:gd name="connsiteX29" fmla="*/ 2881575 w 5777346"/>
              <a:gd name="connsiteY29" fmla="*/ 1510469 h 1510469"/>
              <a:gd name="connsiteX30" fmla="*/ 2455397 w 5777346"/>
              <a:gd name="connsiteY30" fmla="*/ 1510469 h 1510469"/>
              <a:gd name="connsiteX31" fmla="*/ 1998037 w 5777346"/>
              <a:gd name="connsiteY31" fmla="*/ 1510469 h 1510469"/>
              <a:gd name="connsiteX32" fmla="*/ 1571860 w 5777346"/>
              <a:gd name="connsiteY32" fmla="*/ 1510469 h 1510469"/>
              <a:gd name="connsiteX33" fmla="*/ 1020948 w 5777346"/>
              <a:gd name="connsiteY33" fmla="*/ 1510469 h 1510469"/>
              <a:gd name="connsiteX34" fmla="*/ 251750 w 5777346"/>
              <a:gd name="connsiteY34" fmla="*/ 1510469 h 1510469"/>
              <a:gd name="connsiteX35" fmla="*/ 0 w 5777346"/>
              <a:gd name="connsiteY35" fmla="*/ 1258719 h 1510469"/>
              <a:gd name="connsiteX36" fmla="*/ 0 w 5777346"/>
              <a:gd name="connsiteY36" fmla="*/ 1258724 h 1510469"/>
              <a:gd name="connsiteX37" fmla="*/ 0 w 5777346"/>
              <a:gd name="connsiteY37" fmla="*/ 881107 h 1510469"/>
              <a:gd name="connsiteX38" fmla="*/ 0 w 5777346"/>
              <a:gd name="connsiteY38" fmla="*/ 881107 h 1510469"/>
              <a:gd name="connsiteX39" fmla="*/ 0 w 5777346"/>
              <a:gd name="connsiteY39" fmla="*/ 560135 h 1510469"/>
              <a:gd name="connsiteX40" fmla="*/ 0 w 5777346"/>
              <a:gd name="connsiteY40" fmla="*/ 251750 h 1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777346" h="1510469" fill="none" extrusionOk="0">
                <a:moveTo>
                  <a:pt x="0" y="251750"/>
                </a:moveTo>
                <a:cubicBezTo>
                  <a:pt x="-29167" y="99269"/>
                  <a:pt x="97402" y="27044"/>
                  <a:pt x="251750" y="0"/>
                </a:cubicBezTo>
                <a:cubicBezTo>
                  <a:pt x="379305" y="-50935"/>
                  <a:pt x="655361" y="8411"/>
                  <a:pt x="771478" y="0"/>
                </a:cubicBezTo>
                <a:cubicBezTo>
                  <a:pt x="887595" y="-8411"/>
                  <a:pt x="1042098" y="37970"/>
                  <a:pt x="1228839" y="0"/>
                </a:cubicBezTo>
                <a:cubicBezTo>
                  <a:pt x="1415580" y="-37970"/>
                  <a:pt x="1658427" y="53866"/>
                  <a:pt x="1779751" y="0"/>
                </a:cubicBezTo>
                <a:cubicBezTo>
                  <a:pt x="1901075" y="-53866"/>
                  <a:pt x="2140080" y="43332"/>
                  <a:pt x="2237112" y="0"/>
                </a:cubicBezTo>
                <a:cubicBezTo>
                  <a:pt x="2334144" y="-43332"/>
                  <a:pt x="2526155" y="11425"/>
                  <a:pt x="2663289" y="0"/>
                </a:cubicBezTo>
                <a:cubicBezTo>
                  <a:pt x="2800423" y="-11425"/>
                  <a:pt x="3125029" y="75994"/>
                  <a:pt x="3370119" y="0"/>
                </a:cubicBezTo>
                <a:lnTo>
                  <a:pt x="3370119" y="0"/>
                </a:lnTo>
                <a:cubicBezTo>
                  <a:pt x="3531401" y="-31898"/>
                  <a:pt x="3652129" y="52095"/>
                  <a:pt x="3837121" y="0"/>
                </a:cubicBezTo>
                <a:cubicBezTo>
                  <a:pt x="4022113" y="-52095"/>
                  <a:pt x="4184328" y="1237"/>
                  <a:pt x="4289680" y="0"/>
                </a:cubicBezTo>
                <a:cubicBezTo>
                  <a:pt x="4395032" y="-1237"/>
                  <a:pt x="4695605" y="5864"/>
                  <a:pt x="4814455" y="0"/>
                </a:cubicBezTo>
                <a:cubicBezTo>
                  <a:pt x="4920501" y="-36565"/>
                  <a:pt x="5036535" y="2572"/>
                  <a:pt x="5155803" y="0"/>
                </a:cubicBezTo>
                <a:cubicBezTo>
                  <a:pt x="5275071" y="-2572"/>
                  <a:pt x="5399527" y="13474"/>
                  <a:pt x="5525596" y="0"/>
                </a:cubicBezTo>
                <a:cubicBezTo>
                  <a:pt x="5642173" y="10890"/>
                  <a:pt x="5787996" y="111361"/>
                  <a:pt x="5777346" y="251750"/>
                </a:cubicBezTo>
                <a:cubicBezTo>
                  <a:pt x="5812295" y="336947"/>
                  <a:pt x="5762456" y="476777"/>
                  <a:pt x="5777346" y="566429"/>
                </a:cubicBezTo>
                <a:cubicBezTo>
                  <a:pt x="5792236" y="656081"/>
                  <a:pt x="5762806" y="792122"/>
                  <a:pt x="5777346" y="881107"/>
                </a:cubicBezTo>
                <a:cubicBezTo>
                  <a:pt x="5908075" y="893242"/>
                  <a:pt x="6087754" y="1011864"/>
                  <a:pt x="6205888" y="1004062"/>
                </a:cubicBezTo>
                <a:cubicBezTo>
                  <a:pt x="6324022" y="996260"/>
                  <a:pt x="6462891" y="1087780"/>
                  <a:pt x="6651921" y="1132036"/>
                </a:cubicBezTo>
                <a:cubicBezTo>
                  <a:pt x="6539306" y="1184828"/>
                  <a:pt x="6351162" y="1142249"/>
                  <a:pt x="6232125" y="1192846"/>
                </a:cubicBezTo>
                <a:cubicBezTo>
                  <a:pt x="6113088" y="1243443"/>
                  <a:pt x="5946403" y="1198349"/>
                  <a:pt x="5777346" y="1258724"/>
                </a:cubicBezTo>
                <a:lnTo>
                  <a:pt x="5777346" y="1258719"/>
                </a:lnTo>
                <a:cubicBezTo>
                  <a:pt x="5778568" y="1404926"/>
                  <a:pt x="5689147" y="1530251"/>
                  <a:pt x="5525596" y="1510469"/>
                </a:cubicBezTo>
                <a:cubicBezTo>
                  <a:pt x="5362833" y="1537604"/>
                  <a:pt x="5256480" y="1491883"/>
                  <a:pt x="5184248" y="1510469"/>
                </a:cubicBezTo>
                <a:cubicBezTo>
                  <a:pt x="5112016" y="1529055"/>
                  <a:pt x="4961148" y="1494383"/>
                  <a:pt x="4814455" y="1510469"/>
                </a:cubicBezTo>
                <a:cubicBezTo>
                  <a:pt x="4689348" y="1516144"/>
                  <a:pt x="4501488" y="1500357"/>
                  <a:pt x="4304123" y="1510469"/>
                </a:cubicBezTo>
                <a:cubicBezTo>
                  <a:pt x="4106758" y="1520581"/>
                  <a:pt x="3981531" y="1491237"/>
                  <a:pt x="3793791" y="1510469"/>
                </a:cubicBezTo>
                <a:cubicBezTo>
                  <a:pt x="3606051" y="1529701"/>
                  <a:pt x="3520346" y="1497406"/>
                  <a:pt x="3370119" y="1510469"/>
                </a:cubicBezTo>
                <a:lnTo>
                  <a:pt x="3370119" y="1510469"/>
                </a:lnTo>
                <a:cubicBezTo>
                  <a:pt x="3158947" y="1553165"/>
                  <a:pt x="3064231" y="1474752"/>
                  <a:pt x="2881575" y="1510469"/>
                </a:cubicBezTo>
                <a:cubicBezTo>
                  <a:pt x="2698919" y="1546186"/>
                  <a:pt x="2545008" y="1505470"/>
                  <a:pt x="2455397" y="1510469"/>
                </a:cubicBezTo>
                <a:cubicBezTo>
                  <a:pt x="2365786" y="1515468"/>
                  <a:pt x="2179098" y="1465102"/>
                  <a:pt x="1998037" y="1510469"/>
                </a:cubicBezTo>
                <a:cubicBezTo>
                  <a:pt x="1816976" y="1555836"/>
                  <a:pt x="1753025" y="1467883"/>
                  <a:pt x="1571860" y="1510469"/>
                </a:cubicBezTo>
                <a:cubicBezTo>
                  <a:pt x="1390695" y="1553055"/>
                  <a:pt x="1233998" y="1505307"/>
                  <a:pt x="1020948" y="1510469"/>
                </a:cubicBezTo>
                <a:cubicBezTo>
                  <a:pt x="807898" y="1515631"/>
                  <a:pt x="569883" y="1448625"/>
                  <a:pt x="251750" y="1510469"/>
                </a:cubicBezTo>
                <a:cubicBezTo>
                  <a:pt x="114262" y="1520020"/>
                  <a:pt x="-8764" y="1418577"/>
                  <a:pt x="0" y="1258719"/>
                </a:cubicBezTo>
                <a:lnTo>
                  <a:pt x="0" y="1258724"/>
                </a:lnTo>
                <a:cubicBezTo>
                  <a:pt x="-35344" y="1157129"/>
                  <a:pt x="35257" y="973519"/>
                  <a:pt x="0" y="881107"/>
                </a:cubicBezTo>
                <a:lnTo>
                  <a:pt x="0" y="881107"/>
                </a:lnTo>
                <a:cubicBezTo>
                  <a:pt x="-6469" y="743362"/>
                  <a:pt x="34477" y="717770"/>
                  <a:pt x="0" y="560135"/>
                </a:cubicBezTo>
                <a:cubicBezTo>
                  <a:pt x="-34477" y="402500"/>
                  <a:pt x="11635" y="396070"/>
                  <a:pt x="0" y="251750"/>
                </a:cubicBezTo>
                <a:close/>
              </a:path>
              <a:path w="5777346" h="1510469" stroke="0" extrusionOk="0">
                <a:moveTo>
                  <a:pt x="0" y="251750"/>
                </a:moveTo>
                <a:cubicBezTo>
                  <a:pt x="-11150" y="130764"/>
                  <a:pt x="128105" y="21437"/>
                  <a:pt x="251750" y="0"/>
                </a:cubicBezTo>
                <a:cubicBezTo>
                  <a:pt x="447609" y="-797"/>
                  <a:pt x="587397" y="50390"/>
                  <a:pt x="833846" y="0"/>
                </a:cubicBezTo>
                <a:cubicBezTo>
                  <a:pt x="1080295" y="-50390"/>
                  <a:pt x="1183875" y="24216"/>
                  <a:pt x="1384757" y="0"/>
                </a:cubicBezTo>
                <a:cubicBezTo>
                  <a:pt x="1585639" y="-24216"/>
                  <a:pt x="1746723" y="17969"/>
                  <a:pt x="1966853" y="0"/>
                </a:cubicBezTo>
                <a:cubicBezTo>
                  <a:pt x="2186983" y="-17969"/>
                  <a:pt x="2293093" y="7946"/>
                  <a:pt x="2455397" y="0"/>
                </a:cubicBezTo>
                <a:cubicBezTo>
                  <a:pt x="2617701" y="-7946"/>
                  <a:pt x="2714411" y="20790"/>
                  <a:pt x="2881575" y="0"/>
                </a:cubicBezTo>
                <a:cubicBezTo>
                  <a:pt x="3048739" y="-20790"/>
                  <a:pt x="3234800" y="17092"/>
                  <a:pt x="3370119" y="0"/>
                </a:cubicBezTo>
                <a:lnTo>
                  <a:pt x="3370119" y="0"/>
                </a:lnTo>
                <a:cubicBezTo>
                  <a:pt x="3554092" y="-23802"/>
                  <a:pt x="3639214" y="25957"/>
                  <a:pt x="3866008" y="0"/>
                </a:cubicBezTo>
                <a:cubicBezTo>
                  <a:pt x="4092802" y="-25957"/>
                  <a:pt x="4122768" y="29603"/>
                  <a:pt x="4318566" y="0"/>
                </a:cubicBezTo>
                <a:cubicBezTo>
                  <a:pt x="4514364" y="-29603"/>
                  <a:pt x="4660786" y="603"/>
                  <a:pt x="4814455" y="0"/>
                </a:cubicBezTo>
                <a:cubicBezTo>
                  <a:pt x="4990905" y="-38007"/>
                  <a:pt x="5001172" y="475"/>
                  <a:pt x="5177137" y="0"/>
                </a:cubicBezTo>
                <a:cubicBezTo>
                  <a:pt x="5353102" y="-475"/>
                  <a:pt x="5420667" y="36907"/>
                  <a:pt x="5525596" y="0"/>
                </a:cubicBezTo>
                <a:cubicBezTo>
                  <a:pt x="5651865" y="-5440"/>
                  <a:pt x="5801082" y="108066"/>
                  <a:pt x="5777346" y="251750"/>
                </a:cubicBezTo>
                <a:cubicBezTo>
                  <a:pt x="5801320" y="405511"/>
                  <a:pt x="5761044" y="431872"/>
                  <a:pt x="5777346" y="560135"/>
                </a:cubicBezTo>
                <a:cubicBezTo>
                  <a:pt x="5793648" y="688398"/>
                  <a:pt x="5739309" y="803370"/>
                  <a:pt x="5777346" y="881107"/>
                </a:cubicBezTo>
                <a:cubicBezTo>
                  <a:pt x="5939239" y="891227"/>
                  <a:pt x="5974481" y="973953"/>
                  <a:pt x="6188396" y="999044"/>
                </a:cubicBezTo>
                <a:cubicBezTo>
                  <a:pt x="6402311" y="1024134"/>
                  <a:pt x="6521667" y="1131283"/>
                  <a:pt x="6651921" y="1132036"/>
                </a:cubicBezTo>
                <a:cubicBezTo>
                  <a:pt x="6560644" y="1176963"/>
                  <a:pt x="6337918" y="1139797"/>
                  <a:pt x="6240871" y="1191579"/>
                </a:cubicBezTo>
                <a:cubicBezTo>
                  <a:pt x="6143824" y="1243361"/>
                  <a:pt x="5922508" y="1203172"/>
                  <a:pt x="5777346" y="1258724"/>
                </a:cubicBezTo>
                <a:lnTo>
                  <a:pt x="5777346" y="1258719"/>
                </a:lnTo>
                <a:cubicBezTo>
                  <a:pt x="5795067" y="1408239"/>
                  <a:pt x="5655684" y="1526997"/>
                  <a:pt x="5525596" y="1510469"/>
                </a:cubicBezTo>
                <a:cubicBezTo>
                  <a:pt x="5392945" y="1523427"/>
                  <a:pt x="5314830" y="1486931"/>
                  <a:pt x="5177137" y="1510469"/>
                </a:cubicBezTo>
                <a:cubicBezTo>
                  <a:pt x="5039444" y="1534007"/>
                  <a:pt x="4903960" y="1499492"/>
                  <a:pt x="4814455" y="1510469"/>
                </a:cubicBezTo>
                <a:cubicBezTo>
                  <a:pt x="4654723" y="1529502"/>
                  <a:pt x="4465995" y="1474494"/>
                  <a:pt x="4304123" y="1510469"/>
                </a:cubicBezTo>
                <a:cubicBezTo>
                  <a:pt x="4142251" y="1546444"/>
                  <a:pt x="3946089" y="1484713"/>
                  <a:pt x="3837121" y="1510469"/>
                </a:cubicBezTo>
                <a:cubicBezTo>
                  <a:pt x="3728153" y="1536225"/>
                  <a:pt x="3489959" y="1456318"/>
                  <a:pt x="3370119" y="1510469"/>
                </a:cubicBezTo>
                <a:lnTo>
                  <a:pt x="3370119" y="1510469"/>
                </a:lnTo>
                <a:cubicBezTo>
                  <a:pt x="3194084" y="1510723"/>
                  <a:pt x="2967434" y="1488506"/>
                  <a:pt x="2850391" y="1510469"/>
                </a:cubicBezTo>
                <a:cubicBezTo>
                  <a:pt x="2733348" y="1532432"/>
                  <a:pt x="2435399" y="1472344"/>
                  <a:pt x="2268295" y="1510469"/>
                </a:cubicBezTo>
                <a:cubicBezTo>
                  <a:pt x="2101191" y="1548594"/>
                  <a:pt x="1944389" y="1491188"/>
                  <a:pt x="1748567" y="1510469"/>
                </a:cubicBezTo>
                <a:cubicBezTo>
                  <a:pt x="1552745" y="1529750"/>
                  <a:pt x="1392021" y="1489291"/>
                  <a:pt x="1197655" y="1510469"/>
                </a:cubicBezTo>
                <a:cubicBezTo>
                  <a:pt x="1003289" y="1531647"/>
                  <a:pt x="960171" y="1481569"/>
                  <a:pt x="771478" y="1510469"/>
                </a:cubicBezTo>
                <a:cubicBezTo>
                  <a:pt x="582785" y="1539369"/>
                  <a:pt x="388828" y="1497097"/>
                  <a:pt x="251750" y="1510469"/>
                </a:cubicBezTo>
                <a:cubicBezTo>
                  <a:pt x="77886" y="1525904"/>
                  <a:pt x="-7805" y="1389376"/>
                  <a:pt x="0" y="1258719"/>
                </a:cubicBezTo>
                <a:lnTo>
                  <a:pt x="0" y="1258724"/>
                </a:lnTo>
                <a:cubicBezTo>
                  <a:pt x="-11576" y="1163152"/>
                  <a:pt x="17571" y="974746"/>
                  <a:pt x="0" y="881107"/>
                </a:cubicBezTo>
                <a:lnTo>
                  <a:pt x="0" y="881107"/>
                </a:lnTo>
                <a:cubicBezTo>
                  <a:pt x="-26855" y="758456"/>
                  <a:pt x="6435" y="732827"/>
                  <a:pt x="0" y="585309"/>
                </a:cubicBezTo>
                <a:cubicBezTo>
                  <a:pt x="-6435" y="437791"/>
                  <a:pt x="6038" y="388049"/>
                  <a:pt x="0" y="251750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Đốt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ngón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tay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trỏ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tay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dài</a:t>
            </a:r>
            <a:r>
              <a:rPr lang="en-US" sz="3000" dirty="0">
                <a:solidFill>
                  <a:schemeClr val="tx1"/>
                </a:solidFill>
              </a:rPr>
              <a:t> bao </a:t>
            </a:r>
            <a:r>
              <a:rPr lang="en-US" sz="3000" dirty="0" err="1">
                <a:solidFill>
                  <a:schemeClr val="tx1"/>
                </a:solidFill>
              </a:rPr>
              <a:t>nhiêu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xăng</a:t>
            </a:r>
            <a:r>
              <a:rPr lang="en-US" sz="3000" dirty="0">
                <a:solidFill>
                  <a:schemeClr val="tx1"/>
                </a:solidFill>
              </a:rPr>
              <a:t> – </a:t>
            </a:r>
            <a:r>
              <a:rPr lang="en-US" sz="3000" dirty="0" err="1">
                <a:solidFill>
                  <a:schemeClr val="tx1"/>
                </a:solidFill>
              </a:rPr>
              <a:t>ti</a:t>
            </a:r>
            <a:r>
              <a:rPr lang="en-US" sz="3000" dirty="0">
                <a:solidFill>
                  <a:schemeClr val="tx1"/>
                </a:solidFill>
              </a:rPr>
              <a:t> – </a:t>
            </a:r>
            <a:r>
              <a:rPr lang="en-US" sz="3000" dirty="0" err="1">
                <a:solidFill>
                  <a:schemeClr val="tx1"/>
                </a:solidFill>
              </a:rPr>
              <a:t>mét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2578" y="377861"/>
            <a:ext cx="66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lớn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đơn</a:t>
            </a:r>
            <a:r>
              <a:rPr lang="en-US" sz="3600" b="1" dirty="0"/>
              <a:t> </a:t>
            </a:r>
            <a:r>
              <a:rPr lang="en-US" sz="3600" b="1" dirty="0" err="1"/>
              <a:t>vị</a:t>
            </a:r>
            <a:endParaRPr lang="en-US" sz="3600" b="1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302578" y="2168236"/>
            <a:ext cx="1610591" cy="685800"/>
          </a:xfrm>
          <a:custGeom>
            <a:avLst/>
            <a:gdLst>
              <a:gd name="connsiteX0" fmla="*/ 0 w 1610591"/>
              <a:gd name="connsiteY0" fmla="*/ 114302 h 685800"/>
              <a:gd name="connsiteX1" fmla="*/ 114302 w 1610591"/>
              <a:gd name="connsiteY1" fmla="*/ 0 h 685800"/>
              <a:gd name="connsiteX2" fmla="*/ 819115 w 1610591"/>
              <a:gd name="connsiteY2" fmla="*/ 0 h 685800"/>
              <a:gd name="connsiteX3" fmla="*/ 1496289 w 1610591"/>
              <a:gd name="connsiteY3" fmla="*/ 0 h 685800"/>
              <a:gd name="connsiteX4" fmla="*/ 1610591 w 1610591"/>
              <a:gd name="connsiteY4" fmla="*/ 114302 h 685800"/>
              <a:gd name="connsiteX5" fmla="*/ 1610591 w 1610591"/>
              <a:gd name="connsiteY5" fmla="*/ 571498 h 685800"/>
              <a:gd name="connsiteX6" fmla="*/ 1496289 w 1610591"/>
              <a:gd name="connsiteY6" fmla="*/ 685800 h 685800"/>
              <a:gd name="connsiteX7" fmla="*/ 805296 w 1610591"/>
              <a:gd name="connsiteY7" fmla="*/ 685800 h 685800"/>
              <a:gd name="connsiteX8" fmla="*/ 114302 w 1610591"/>
              <a:gd name="connsiteY8" fmla="*/ 685800 h 685800"/>
              <a:gd name="connsiteX9" fmla="*/ 0 w 1610591"/>
              <a:gd name="connsiteY9" fmla="*/ 571498 h 685800"/>
              <a:gd name="connsiteX10" fmla="*/ 0 w 1610591"/>
              <a:gd name="connsiteY10" fmla="*/ 1143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0591" h="685800" fill="none" extrusionOk="0">
                <a:moveTo>
                  <a:pt x="0" y="114302"/>
                </a:moveTo>
                <a:cubicBezTo>
                  <a:pt x="-2350" y="54504"/>
                  <a:pt x="57673" y="-94"/>
                  <a:pt x="114302" y="0"/>
                </a:cubicBezTo>
                <a:cubicBezTo>
                  <a:pt x="402194" y="6764"/>
                  <a:pt x="488894" y="20134"/>
                  <a:pt x="819115" y="0"/>
                </a:cubicBezTo>
                <a:cubicBezTo>
                  <a:pt x="1149336" y="-20134"/>
                  <a:pt x="1165215" y="32090"/>
                  <a:pt x="1496289" y="0"/>
                </a:cubicBezTo>
                <a:cubicBezTo>
                  <a:pt x="1562753" y="-1412"/>
                  <a:pt x="1608319" y="49779"/>
                  <a:pt x="1610591" y="114302"/>
                </a:cubicBezTo>
                <a:cubicBezTo>
                  <a:pt x="1615084" y="271852"/>
                  <a:pt x="1598298" y="455286"/>
                  <a:pt x="1610591" y="571498"/>
                </a:cubicBezTo>
                <a:cubicBezTo>
                  <a:pt x="1612234" y="635466"/>
                  <a:pt x="1553668" y="681236"/>
                  <a:pt x="1496289" y="685800"/>
                </a:cubicBezTo>
                <a:cubicBezTo>
                  <a:pt x="1271643" y="698443"/>
                  <a:pt x="1057168" y="689028"/>
                  <a:pt x="805296" y="685800"/>
                </a:cubicBezTo>
                <a:cubicBezTo>
                  <a:pt x="553424" y="682572"/>
                  <a:pt x="431848" y="660068"/>
                  <a:pt x="114302" y="685800"/>
                </a:cubicBezTo>
                <a:cubicBezTo>
                  <a:pt x="62744" y="681306"/>
                  <a:pt x="-2922" y="627646"/>
                  <a:pt x="0" y="571498"/>
                </a:cubicBezTo>
                <a:cubicBezTo>
                  <a:pt x="22638" y="419885"/>
                  <a:pt x="3535" y="251687"/>
                  <a:pt x="0" y="114302"/>
                </a:cubicBezTo>
                <a:close/>
              </a:path>
              <a:path w="1610591" h="685800" stroke="0" extrusionOk="0">
                <a:moveTo>
                  <a:pt x="0" y="114302"/>
                </a:moveTo>
                <a:cubicBezTo>
                  <a:pt x="-2786" y="50430"/>
                  <a:pt x="58625" y="5296"/>
                  <a:pt x="114302" y="0"/>
                </a:cubicBezTo>
                <a:cubicBezTo>
                  <a:pt x="342868" y="-21922"/>
                  <a:pt x="514287" y="-3522"/>
                  <a:pt x="832935" y="0"/>
                </a:cubicBezTo>
                <a:cubicBezTo>
                  <a:pt x="1151583" y="3522"/>
                  <a:pt x="1306402" y="-10512"/>
                  <a:pt x="1496289" y="0"/>
                </a:cubicBezTo>
                <a:cubicBezTo>
                  <a:pt x="1570136" y="10912"/>
                  <a:pt x="1609355" y="41952"/>
                  <a:pt x="1610591" y="114302"/>
                </a:cubicBezTo>
                <a:cubicBezTo>
                  <a:pt x="1604076" y="328881"/>
                  <a:pt x="1588396" y="468059"/>
                  <a:pt x="1610591" y="571498"/>
                </a:cubicBezTo>
                <a:cubicBezTo>
                  <a:pt x="1611197" y="626896"/>
                  <a:pt x="1559341" y="687927"/>
                  <a:pt x="1496289" y="685800"/>
                </a:cubicBezTo>
                <a:cubicBezTo>
                  <a:pt x="1302044" y="680432"/>
                  <a:pt x="1050776" y="659415"/>
                  <a:pt x="846755" y="685800"/>
                </a:cubicBezTo>
                <a:cubicBezTo>
                  <a:pt x="642734" y="712185"/>
                  <a:pt x="473698" y="663973"/>
                  <a:pt x="114302" y="685800"/>
                </a:cubicBezTo>
                <a:cubicBezTo>
                  <a:pt x="41932" y="679041"/>
                  <a:pt x="13135" y="642931"/>
                  <a:pt x="0" y="571498"/>
                </a:cubicBezTo>
                <a:cubicBezTo>
                  <a:pt x="-11332" y="428014"/>
                  <a:pt x="-12061" y="219694"/>
                  <a:pt x="0" y="11430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 mm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027470" y="2511136"/>
            <a:ext cx="10096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6137568" y="1991595"/>
            <a:ext cx="2999506" cy="1039083"/>
          </a:xfrm>
          <a:custGeom>
            <a:avLst/>
            <a:gdLst>
              <a:gd name="connsiteX0" fmla="*/ 0 w 2999506"/>
              <a:gd name="connsiteY0" fmla="*/ 173184 h 1039083"/>
              <a:gd name="connsiteX1" fmla="*/ 173184 w 2999506"/>
              <a:gd name="connsiteY1" fmla="*/ 0 h 1039083"/>
              <a:gd name="connsiteX2" fmla="*/ 783406 w 2999506"/>
              <a:gd name="connsiteY2" fmla="*/ 0 h 1039083"/>
              <a:gd name="connsiteX3" fmla="*/ 1499753 w 2999506"/>
              <a:gd name="connsiteY3" fmla="*/ 0 h 1039083"/>
              <a:gd name="connsiteX4" fmla="*/ 2109975 w 2999506"/>
              <a:gd name="connsiteY4" fmla="*/ 0 h 1039083"/>
              <a:gd name="connsiteX5" fmla="*/ 2826322 w 2999506"/>
              <a:gd name="connsiteY5" fmla="*/ 0 h 1039083"/>
              <a:gd name="connsiteX6" fmla="*/ 2999506 w 2999506"/>
              <a:gd name="connsiteY6" fmla="*/ 173184 h 1039083"/>
              <a:gd name="connsiteX7" fmla="*/ 2999506 w 2999506"/>
              <a:gd name="connsiteY7" fmla="*/ 865899 h 1039083"/>
              <a:gd name="connsiteX8" fmla="*/ 2826322 w 2999506"/>
              <a:gd name="connsiteY8" fmla="*/ 1039083 h 1039083"/>
              <a:gd name="connsiteX9" fmla="*/ 2189569 w 2999506"/>
              <a:gd name="connsiteY9" fmla="*/ 1039083 h 1039083"/>
              <a:gd name="connsiteX10" fmla="*/ 1552816 w 2999506"/>
              <a:gd name="connsiteY10" fmla="*/ 1039083 h 1039083"/>
              <a:gd name="connsiteX11" fmla="*/ 969125 w 2999506"/>
              <a:gd name="connsiteY11" fmla="*/ 1039083 h 1039083"/>
              <a:gd name="connsiteX12" fmla="*/ 173184 w 2999506"/>
              <a:gd name="connsiteY12" fmla="*/ 1039083 h 1039083"/>
              <a:gd name="connsiteX13" fmla="*/ 0 w 2999506"/>
              <a:gd name="connsiteY13" fmla="*/ 865899 h 1039083"/>
              <a:gd name="connsiteX14" fmla="*/ 0 w 2999506"/>
              <a:gd name="connsiteY14" fmla="*/ 173184 h 10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9506" h="1039083" fill="none" extrusionOk="0">
                <a:moveTo>
                  <a:pt x="0" y="173184"/>
                </a:moveTo>
                <a:cubicBezTo>
                  <a:pt x="4787" y="70156"/>
                  <a:pt x="74977" y="-11738"/>
                  <a:pt x="173184" y="0"/>
                </a:cubicBezTo>
                <a:cubicBezTo>
                  <a:pt x="413047" y="8559"/>
                  <a:pt x="593146" y="4667"/>
                  <a:pt x="783406" y="0"/>
                </a:cubicBezTo>
                <a:cubicBezTo>
                  <a:pt x="973666" y="-4667"/>
                  <a:pt x="1332056" y="-27889"/>
                  <a:pt x="1499753" y="0"/>
                </a:cubicBezTo>
                <a:cubicBezTo>
                  <a:pt x="1667450" y="27889"/>
                  <a:pt x="1924215" y="-30273"/>
                  <a:pt x="2109975" y="0"/>
                </a:cubicBezTo>
                <a:cubicBezTo>
                  <a:pt x="2295735" y="30273"/>
                  <a:pt x="2521344" y="15350"/>
                  <a:pt x="2826322" y="0"/>
                </a:cubicBezTo>
                <a:cubicBezTo>
                  <a:pt x="2916262" y="-13964"/>
                  <a:pt x="3019638" y="75230"/>
                  <a:pt x="2999506" y="173184"/>
                </a:cubicBezTo>
                <a:cubicBezTo>
                  <a:pt x="2997309" y="448160"/>
                  <a:pt x="3010066" y="654955"/>
                  <a:pt x="2999506" y="865899"/>
                </a:cubicBezTo>
                <a:cubicBezTo>
                  <a:pt x="3009859" y="955623"/>
                  <a:pt x="2927447" y="1058541"/>
                  <a:pt x="2826322" y="1039083"/>
                </a:cubicBezTo>
                <a:cubicBezTo>
                  <a:pt x="2630570" y="1039026"/>
                  <a:pt x="2418123" y="1010902"/>
                  <a:pt x="2189569" y="1039083"/>
                </a:cubicBezTo>
                <a:cubicBezTo>
                  <a:pt x="1961015" y="1067264"/>
                  <a:pt x="1710070" y="1044284"/>
                  <a:pt x="1552816" y="1039083"/>
                </a:cubicBezTo>
                <a:cubicBezTo>
                  <a:pt x="1395562" y="1033882"/>
                  <a:pt x="1258556" y="1054930"/>
                  <a:pt x="969125" y="1039083"/>
                </a:cubicBezTo>
                <a:cubicBezTo>
                  <a:pt x="679694" y="1023236"/>
                  <a:pt x="454149" y="1046706"/>
                  <a:pt x="173184" y="1039083"/>
                </a:cubicBezTo>
                <a:cubicBezTo>
                  <a:pt x="68991" y="1027544"/>
                  <a:pt x="13938" y="950223"/>
                  <a:pt x="0" y="865899"/>
                </a:cubicBezTo>
                <a:cubicBezTo>
                  <a:pt x="11477" y="671505"/>
                  <a:pt x="34626" y="331920"/>
                  <a:pt x="0" y="173184"/>
                </a:cubicBezTo>
                <a:close/>
              </a:path>
              <a:path w="2999506" h="1039083" stroke="0" extrusionOk="0">
                <a:moveTo>
                  <a:pt x="0" y="173184"/>
                </a:moveTo>
                <a:cubicBezTo>
                  <a:pt x="8263" y="75653"/>
                  <a:pt x="58988" y="2985"/>
                  <a:pt x="173184" y="0"/>
                </a:cubicBezTo>
                <a:cubicBezTo>
                  <a:pt x="429589" y="20510"/>
                  <a:pt x="630441" y="25621"/>
                  <a:pt x="863000" y="0"/>
                </a:cubicBezTo>
                <a:cubicBezTo>
                  <a:pt x="1095559" y="-25621"/>
                  <a:pt x="1269452" y="15211"/>
                  <a:pt x="1473222" y="0"/>
                </a:cubicBezTo>
                <a:cubicBezTo>
                  <a:pt x="1676992" y="-15211"/>
                  <a:pt x="1937185" y="8004"/>
                  <a:pt x="2056912" y="0"/>
                </a:cubicBezTo>
                <a:cubicBezTo>
                  <a:pt x="2176639" y="-8004"/>
                  <a:pt x="2555817" y="-992"/>
                  <a:pt x="2826322" y="0"/>
                </a:cubicBezTo>
                <a:cubicBezTo>
                  <a:pt x="2899938" y="-173"/>
                  <a:pt x="2991625" y="85536"/>
                  <a:pt x="2999506" y="173184"/>
                </a:cubicBezTo>
                <a:cubicBezTo>
                  <a:pt x="2981565" y="346987"/>
                  <a:pt x="2967984" y="642879"/>
                  <a:pt x="2999506" y="865899"/>
                </a:cubicBezTo>
                <a:cubicBezTo>
                  <a:pt x="2999422" y="942528"/>
                  <a:pt x="2925987" y="1040984"/>
                  <a:pt x="2826322" y="1039083"/>
                </a:cubicBezTo>
                <a:cubicBezTo>
                  <a:pt x="2643617" y="1049834"/>
                  <a:pt x="2363547" y="1065624"/>
                  <a:pt x="2136506" y="1039083"/>
                </a:cubicBezTo>
                <a:cubicBezTo>
                  <a:pt x="1909465" y="1012542"/>
                  <a:pt x="1793124" y="1038199"/>
                  <a:pt x="1526284" y="1039083"/>
                </a:cubicBezTo>
                <a:cubicBezTo>
                  <a:pt x="1259444" y="1039967"/>
                  <a:pt x="1188330" y="1059029"/>
                  <a:pt x="916063" y="1039083"/>
                </a:cubicBezTo>
                <a:cubicBezTo>
                  <a:pt x="643796" y="1019137"/>
                  <a:pt x="525542" y="1017156"/>
                  <a:pt x="173184" y="1039083"/>
                </a:cubicBezTo>
                <a:cubicBezTo>
                  <a:pt x="75781" y="1040536"/>
                  <a:pt x="-3593" y="962911"/>
                  <a:pt x="0" y="865899"/>
                </a:cubicBezTo>
                <a:cubicBezTo>
                  <a:pt x="6032" y="682958"/>
                  <a:pt x="8801" y="423317"/>
                  <a:pt x="0" y="1731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Nghĩ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hạt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gạo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503" y="3612572"/>
            <a:ext cx="2941184" cy="3122331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2223655" y="3429000"/>
            <a:ext cx="6009412" cy="1510469"/>
          </a:xfrm>
          <a:custGeom>
            <a:avLst/>
            <a:gdLst>
              <a:gd name="connsiteX0" fmla="*/ 0 w 6009412"/>
              <a:gd name="connsiteY0" fmla="*/ 251750 h 1510469"/>
              <a:gd name="connsiteX1" fmla="*/ 251750 w 6009412"/>
              <a:gd name="connsiteY1" fmla="*/ 0 h 1510469"/>
              <a:gd name="connsiteX2" fmla="*/ 794040 w 6009412"/>
              <a:gd name="connsiteY2" fmla="*/ 0 h 1510469"/>
              <a:gd name="connsiteX3" fmla="*/ 1271255 w 6009412"/>
              <a:gd name="connsiteY3" fmla="*/ 0 h 1510469"/>
              <a:gd name="connsiteX4" fmla="*/ 1846083 w 6009412"/>
              <a:gd name="connsiteY4" fmla="*/ 0 h 1510469"/>
              <a:gd name="connsiteX5" fmla="*/ 2323298 w 6009412"/>
              <a:gd name="connsiteY5" fmla="*/ 0 h 1510469"/>
              <a:gd name="connsiteX6" fmla="*/ 2767976 w 6009412"/>
              <a:gd name="connsiteY6" fmla="*/ 0 h 1510469"/>
              <a:gd name="connsiteX7" fmla="*/ 3505490 w 6009412"/>
              <a:gd name="connsiteY7" fmla="*/ 0 h 1510469"/>
              <a:gd name="connsiteX8" fmla="*/ 3505490 w 6009412"/>
              <a:gd name="connsiteY8" fmla="*/ 0 h 1510469"/>
              <a:gd name="connsiteX9" fmla="*/ 3991251 w 6009412"/>
              <a:gd name="connsiteY9" fmla="*/ 0 h 1510469"/>
              <a:gd name="connsiteX10" fmla="*/ 4461988 w 6009412"/>
              <a:gd name="connsiteY10" fmla="*/ 0 h 1510469"/>
              <a:gd name="connsiteX11" fmla="*/ 5007843 w 6009412"/>
              <a:gd name="connsiteY11" fmla="*/ 0 h 1510469"/>
              <a:gd name="connsiteX12" fmla="*/ 5367756 w 6009412"/>
              <a:gd name="connsiteY12" fmla="*/ 0 h 1510469"/>
              <a:gd name="connsiteX13" fmla="*/ 5757662 w 6009412"/>
              <a:gd name="connsiteY13" fmla="*/ 0 h 1510469"/>
              <a:gd name="connsiteX14" fmla="*/ 6009412 w 6009412"/>
              <a:gd name="connsiteY14" fmla="*/ 251750 h 1510469"/>
              <a:gd name="connsiteX15" fmla="*/ 6009412 w 6009412"/>
              <a:gd name="connsiteY15" fmla="*/ 566429 h 1510469"/>
              <a:gd name="connsiteX16" fmla="*/ 6009412 w 6009412"/>
              <a:gd name="connsiteY16" fmla="*/ 881107 h 1510469"/>
              <a:gd name="connsiteX17" fmla="*/ 6455167 w 6009412"/>
              <a:gd name="connsiteY17" fmla="*/ 1004062 h 1510469"/>
              <a:gd name="connsiteX18" fmla="*/ 6919117 w 6009412"/>
              <a:gd name="connsiteY18" fmla="*/ 1132036 h 1510469"/>
              <a:gd name="connsiteX19" fmla="*/ 6482459 w 6009412"/>
              <a:gd name="connsiteY19" fmla="*/ 1192846 h 1510469"/>
              <a:gd name="connsiteX20" fmla="*/ 6009412 w 6009412"/>
              <a:gd name="connsiteY20" fmla="*/ 1258724 h 1510469"/>
              <a:gd name="connsiteX21" fmla="*/ 6009412 w 6009412"/>
              <a:gd name="connsiteY21" fmla="*/ 1258719 h 1510469"/>
              <a:gd name="connsiteX22" fmla="*/ 5757662 w 6009412"/>
              <a:gd name="connsiteY22" fmla="*/ 1510469 h 1510469"/>
              <a:gd name="connsiteX23" fmla="*/ 5397749 w 6009412"/>
              <a:gd name="connsiteY23" fmla="*/ 1510469 h 1510469"/>
              <a:gd name="connsiteX24" fmla="*/ 5007843 w 6009412"/>
              <a:gd name="connsiteY24" fmla="*/ 1510469 h 1510469"/>
              <a:gd name="connsiteX25" fmla="*/ 4477012 w 6009412"/>
              <a:gd name="connsiteY25" fmla="*/ 1510469 h 1510469"/>
              <a:gd name="connsiteX26" fmla="*/ 3946180 w 6009412"/>
              <a:gd name="connsiteY26" fmla="*/ 1510469 h 1510469"/>
              <a:gd name="connsiteX27" fmla="*/ 3505490 w 6009412"/>
              <a:gd name="connsiteY27" fmla="*/ 1510469 h 1510469"/>
              <a:gd name="connsiteX28" fmla="*/ 3505490 w 6009412"/>
              <a:gd name="connsiteY28" fmla="*/ 1510469 h 1510469"/>
              <a:gd name="connsiteX29" fmla="*/ 2995737 w 6009412"/>
              <a:gd name="connsiteY29" fmla="*/ 1510469 h 1510469"/>
              <a:gd name="connsiteX30" fmla="*/ 2551060 w 6009412"/>
              <a:gd name="connsiteY30" fmla="*/ 1510469 h 1510469"/>
              <a:gd name="connsiteX31" fmla="*/ 2073844 w 6009412"/>
              <a:gd name="connsiteY31" fmla="*/ 1510469 h 1510469"/>
              <a:gd name="connsiteX32" fmla="*/ 1629167 w 6009412"/>
              <a:gd name="connsiteY32" fmla="*/ 1510469 h 1510469"/>
              <a:gd name="connsiteX33" fmla="*/ 1054339 w 6009412"/>
              <a:gd name="connsiteY33" fmla="*/ 1510469 h 1510469"/>
              <a:gd name="connsiteX34" fmla="*/ 251750 w 6009412"/>
              <a:gd name="connsiteY34" fmla="*/ 1510469 h 1510469"/>
              <a:gd name="connsiteX35" fmla="*/ 0 w 6009412"/>
              <a:gd name="connsiteY35" fmla="*/ 1258719 h 1510469"/>
              <a:gd name="connsiteX36" fmla="*/ 0 w 6009412"/>
              <a:gd name="connsiteY36" fmla="*/ 1258724 h 1510469"/>
              <a:gd name="connsiteX37" fmla="*/ 0 w 6009412"/>
              <a:gd name="connsiteY37" fmla="*/ 881107 h 1510469"/>
              <a:gd name="connsiteX38" fmla="*/ 0 w 6009412"/>
              <a:gd name="connsiteY38" fmla="*/ 881107 h 1510469"/>
              <a:gd name="connsiteX39" fmla="*/ 0 w 6009412"/>
              <a:gd name="connsiteY39" fmla="*/ 560135 h 1510469"/>
              <a:gd name="connsiteX40" fmla="*/ 0 w 6009412"/>
              <a:gd name="connsiteY40" fmla="*/ 251750 h 15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09412" h="1510469" fill="none" extrusionOk="0">
                <a:moveTo>
                  <a:pt x="0" y="251750"/>
                </a:moveTo>
                <a:cubicBezTo>
                  <a:pt x="-29167" y="99269"/>
                  <a:pt x="97402" y="27044"/>
                  <a:pt x="251750" y="0"/>
                </a:cubicBezTo>
                <a:cubicBezTo>
                  <a:pt x="439283" y="-6426"/>
                  <a:pt x="581160" y="36209"/>
                  <a:pt x="794040" y="0"/>
                </a:cubicBezTo>
                <a:cubicBezTo>
                  <a:pt x="1006920" y="-36209"/>
                  <a:pt x="1131796" y="16372"/>
                  <a:pt x="1271255" y="0"/>
                </a:cubicBezTo>
                <a:cubicBezTo>
                  <a:pt x="1410715" y="-16372"/>
                  <a:pt x="1562035" y="46876"/>
                  <a:pt x="1846083" y="0"/>
                </a:cubicBezTo>
                <a:cubicBezTo>
                  <a:pt x="2130131" y="-46876"/>
                  <a:pt x="2217229" y="6053"/>
                  <a:pt x="2323298" y="0"/>
                </a:cubicBezTo>
                <a:cubicBezTo>
                  <a:pt x="2429367" y="-6053"/>
                  <a:pt x="2620246" y="24380"/>
                  <a:pt x="2767976" y="0"/>
                </a:cubicBezTo>
                <a:cubicBezTo>
                  <a:pt x="2915706" y="-24380"/>
                  <a:pt x="3335880" y="50792"/>
                  <a:pt x="3505490" y="0"/>
                </a:cubicBezTo>
                <a:lnTo>
                  <a:pt x="3505490" y="0"/>
                </a:lnTo>
                <a:cubicBezTo>
                  <a:pt x="3632820" y="-39624"/>
                  <a:pt x="3788861" y="15198"/>
                  <a:pt x="3991251" y="0"/>
                </a:cubicBezTo>
                <a:cubicBezTo>
                  <a:pt x="4193641" y="-15198"/>
                  <a:pt x="4334607" y="5343"/>
                  <a:pt x="4461988" y="0"/>
                </a:cubicBezTo>
                <a:cubicBezTo>
                  <a:pt x="4589369" y="-5343"/>
                  <a:pt x="4821026" y="60888"/>
                  <a:pt x="5007843" y="0"/>
                </a:cubicBezTo>
                <a:cubicBezTo>
                  <a:pt x="5092411" y="-33839"/>
                  <a:pt x="5231855" y="11977"/>
                  <a:pt x="5367756" y="0"/>
                </a:cubicBezTo>
                <a:cubicBezTo>
                  <a:pt x="5503657" y="-11977"/>
                  <a:pt x="5667099" y="43833"/>
                  <a:pt x="5757662" y="0"/>
                </a:cubicBezTo>
                <a:cubicBezTo>
                  <a:pt x="5874239" y="10890"/>
                  <a:pt x="6020062" y="111361"/>
                  <a:pt x="6009412" y="251750"/>
                </a:cubicBezTo>
                <a:cubicBezTo>
                  <a:pt x="6044361" y="336947"/>
                  <a:pt x="5994522" y="476777"/>
                  <a:pt x="6009412" y="566429"/>
                </a:cubicBezTo>
                <a:cubicBezTo>
                  <a:pt x="6024302" y="656081"/>
                  <a:pt x="5994872" y="792122"/>
                  <a:pt x="6009412" y="881107"/>
                </a:cubicBezTo>
                <a:cubicBezTo>
                  <a:pt x="6132988" y="905862"/>
                  <a:pt x="6301473" y="1012944"/>
                  <a:pt x="6455167" y="1004062"/>
                </a:cubicBezTo>
                <a:cubicBezTo>
                  <a:pt x="6608861" y="995180"/>
                  <a:pt x="6725264" y="1121055"/>
                  <a:pt x="6919117" y="1132036"/>
                </a:cubicBezTo>
                <a:cubicBezTo>
                  <a:pt x="6719490" y="1205540"/>
                  <a:pt x="6566249" y="1135308"/>
                  <a:pt x="6482459" y="1192846"/>
                </a:cubicBezTo>
                <a:cubicBezTo>
                  <a:pt x="6398669" y="1250384"/>
                  <a:pt x="6141856" y="1220057"/>
                  <a:pt x="6009412" y="1258724"/>
                </a:cubicBezTo>
                <a:lnTo>
                  <a:pt x="6009412" y="1258719"/>
                </a:lnTo>
                <a:cubicBezTo>
                  <a:pt x="6010634" y="1404926"/>
                  <a:pt x="5921213" y="1530251"/>
                  <a:pt x="5757662" y="1510469"/>
                </a:cubicBezTo>
                <a:cubicBezTo>
                  <a:pt x="5609391" y="1548739"/>
                  <a:pt x="5540648" y="1474115"/>
                  <a:pt x="5397749" y="1510469"/>
                </a:cubicBezTo>
                <a:cubicBezTo>
                  <a:pt x="5254850" y="1546823"/>
                  <a:pt x="5124463" y="1467732"/>
                  <a:pt x="5007843" y="1510469"/>
                </a:cubicBezTo>
                <a:cubicBezTo>
                  <a:pt x="4785678" y="1549556"/>
                  <a:pt x="4594749" y="1456376"/>
                  <a:pt x="4477012" y="1510469"/>
                </a:cubicBezTo>
                <a:cubicBezTo>
                  <a:pt x="4359275" y="1564562"/>
                  <a:pt x="4142727" y="1502934"/>
                  <a:pt x="3946180" y="1510469"/>
                </a:cubicBezTo>
                <a:cubicBezTo>
                  <a:pt x="3749633" y="1518004"/>
                  <a:pt x="3655108" y="1494967"/>
                  <a:pt x="3505490" y="1510469"/>
                </a:cubicBezTo>
                <a:lnTo>
                  <a:pt x="3505490" y="1510469"/>
                </a:lnTo>
                <a:cubicBezTo>
                  <a:pt x="3372791" y="1562018"/>
                  <a:pt x="3118226" y="1499492"/>
                  <a:pt x="2995737" y="1510469"/>
                </a:cubicBezTo>
                <a:cubicBezTo>
                  <a:pt x="2873248" y="1521446"/>
                  <a:pt x="2742543" y="1484229"/>
                  <a:pt x="2551060" y="1510469"/>
                </a:cubicBezTo>
                <a:cubicBezTo>
                  <a:pt x="2359577" y="1536709"/>
                  <a:pt x="2282626" y="1476346"/>
                  <a:pt x="2073844" y="1510469"/>
                </a:cubicBezTo>
                <a:cubicBezTo>
                  <a:pt x="1865062" y="1544592"/>
                  <a:pt x="1737808" y="1508943"/>
                  <a:pt x="1629167" y="1510469"/>
                </a:cubicBezTo>
                <a:cubicBezTo>
                  <a:pt x="1520526" y="1511995"/>
                  <a:pt x="1243721" y="1483586"/>
                  <a:pt x="1054339" y="1510469"/>
                </a:cubicBezTo>
                <a:cubicBezTo>
                  <a:pt x="864957" y="1537352"/>
                  <a:pt x="619821" y="1442193"/>
                  <a:pt x="251750" y="1510469"/>
                </a:cubicBezTo>
                <a:cubicBezTo>
                  <a:pt x="114262" y="1520020"/>
                  <a:pt x="-8764" y="1418577"/>
                  <a:pt x="0" y="1258719"/>
                </a:cubicBezTo>
                <a:lnTo>
                  <a:pt x="0" y="1258724"/>
                </a:lnTo>
                <a:cubicBezTo>
                  <a:pt x="-35344" y="1157129"/>
                  <a:pt x="35257" y="973519"/>
                  <a:pt x="0" y="881107"/>
                </a:cubicBezTo>
                <a:lnTo>
                  <a:pt x="0" y="881107"/>
                </a:lnTo>
                <a:cubicBezTo>
                  <a:pt x="-6469" y="743362"/>
                  <a:pt x="34477" y="717770"/>
                  <a:pt x="0" y="560135"/>
                </a:cubicBezTo>
                <a:cubicBezTo>
                  <a:pt x="-34477" y="402500"/>
                  <a:pt x="11635" y="396070"/>
                  <a:pt x="0" y="251750"/>
                </a:cubicBezTo>
                <a:close/>
              </a:path>
              <a:path w="6009412" h="1510469" stroke="0" extrusionOk="0">
                <a:moveTo>
                  <a:pt x="0" y="251750"/>
                </a:moveTo>
                <a:cubicBezTo>
                  <a:pt x="-11150" y="130764"/>
                  <a:pt x="128105" y="21437"/>
                  <a:pt x="251750" y="0"/>
                </a:cubicBezTo>
                <a:cubicBezTo>
                  <a:pt x="387181" y="-24723"/>
                  <a:pt x="622267" y="36190"/>
                  <a:pt x="859115" y="0"/>
                </a:cubicBezTo>
                <a:cubicBezTo>
                  <a:pt x="1095963" y="-36190"/>
                  <a:pt x="1238185" y="974"/>
                  <a:pt x="1433942" y="0"/>
                </a:cubicBezTo>
                <a:cubicBezTo>
                  <a:pt x="1629699" y="-974"/>
                  <a:pt x="1829219" y="31955"/>
                  <a:pt x="2041307" y="0"/>
                </a:cubicBezTo>
                <a:cubicBezTo>
                  <a:pt x="2253396" y="-31955"/>
                  <a:pt x="2440393" y="4144"/>
                  <a:pt x="2551060" y="0"/>
                </a:cubicBezTo>
                <a:cubicBezTo>
                  <a:pt x="2661727" y="-4144"/>
                  <a:pt x="2885182" y="15796"/>
                  <a:pt x="2995737" y="0"/>
                </a:cubicBezTo>
                <a:cubicBezTo>
                  <a:pt x="3106292" y="-15796"/>
                  <a:pt x="3353579" y="47732"/>
                  <a:pt x="3505490" y="0"/>
                </a:cubicBezTo>
                <a:lnTo>
                  <a:pt x="3505490" y="0"/>
                </a:lnTo>
                <a:cubicBezTo>
                  <a:pt x="3753047" y="-24542"/>
                  <a:pt x="3804973" y="46332"/>
                  <a:pt x="4021298" y="0"/>
                </a:cubicBezTo>
                <a:cubicBezTo>
                  <a:pt x="4237623" y="-46332"/>
                  <a:pt x="4280523" y="294"/>
                  <a:pt x="4492035" y="0"/>
                </a:cubicBezTo>
                <a:cubicBezTo>
                  <a:pt x="4703547" y="-294"/>
                  <a:pt x="4851090" y="57537"/>
                  <a:pt x="5007843" y="0"/>
                </a:cubicBezTo>
                <a:cubicBezTo>
                  <a:pt x="5169141" y="-27561"/>
                  <a:pt x="5311205" y="24999"/>
                  <a:pt x="5390251" y="0"/>
                </a:cubicBezTo>
                <a:cubicBezTo>
                  <a:pt x="5469297" y="-24999"/>
                  <a:pt x="5622254" y="33911"/>
                  <a:pt x="5757662" y="0"/>
                </a:cubicBezTo>
                <a:cubicBezTo>
                  <a:pt x="5883931" y="-5440"/>
                  <a:pt x="6033148" y="108066"/>
                  <a:pt x="6009412" y="251750"/>
                </a:cubicBezTo>
                <a:cubicBezTo>
                  <a:pt x="6033386" y="405511"/>
                  <a:pt x="5993110" y="431872"/>
                  <a:pt x="6009412" y="560135"/>
                </a:cubicBezTo>
                <a:cubicBezTo>
                  <a:pt x="6025714" y="688398"/>
                  <a:pt x="5971375" y="803370"/>
                  <a:pt x="6009412" y="881107"/>
                </a:cubicBezTo>
                <a:cubicBezTo>
                  <a:pt x="6196171" y="896816"/>
                  <a:pt x="6268981" y="953468"/>
                  <a:pt x="6436973" y="999044"/>
                </a:cubicBezTo>
                <a:cubicBezTo>
                  <a:pt x="6604965" y="1044620"/>
                  <a:pt x="6697096" y="1072615"/>
                  <a:pt x="6919117" y="1132036"/>
                </a:cubicBezTo>
                <a:cubicBezTo>
                  <a:pt x="6786728" y="1166270"/>
                  <a:pt x="6630934" y="1157308"/>
                  <a:pt x="6491556" y="1191579"/>
                </a:cubicBezTo>
                <a:cubicBezTo>
                  <a:pt x="6352178" y="1225850"/>
                  <a:pt x="6173386" y="1215913"/>
                  <a:pt x="6009412" y="1258724"/>
                </a:cubicBezTo>
                <a:lnTo>
                  <a:pt x="6009412" y="1258719"/>
                </a:lnTo>
                <a:cubicBezTo>
                  <a:pt x="6027133" y="1408239"/>
                  <a:pt x="5887750" y="1526997"/>
                  <a:pt x="5757662" y="1510469"/>
                </a:cubicBezTo>
                <a:cubicBezTo>
                  <a:pt x="5577939" y="1519368"/>
                  <a:pt x="5491853" y="1484673"/>
                  <a:pt x="5390251" y="1510469"/>
                </a:cubicBezTo>
                <a:cubicBezTo>
                  <a:pt x="5288649" y="1536265"/>
                  <a:pt x="5183967" y="1478209"/>
                  <a:pt x="5007843" y="1510469"/>
                </a:cubicBezTo>
                <a:cubicBezTo>
                  <a:pt x="4857992" y="1552674"/>
                  <a:pt x="4588223" y="1493524"/>
                  <a:pt x="4477012" y="1510469"/>
                </a:cubicBezTo>
                <a:cubicBezTo>
                  <a:pt x="4365801" y="1527414"/>
                  <a:pt x="4179488" y="1478036"/>
                  <a:pt x="3991251" y="1510469"/>
                </a:cubicBezTo>
                <a:cubicBezTo>
                  <a:pt x="3803014" y="1542902"/>
                  <a:pt x="3701193" y="1496497"/>
                  <a:pt x="3505490" y="1510469"/>
                </a:cubicBezTo>
                <a:lnTo>
                  <a:pt x="3505490" y="1510469"/>
                </a:lnTo>
                <a:cubicBezTo>
                  <a:pt x="3302228" y="1553035"/>
                  <a:pt x="3095681" y="1462247"/>
                  <a:pt x="2963200" y="1510469"/>
                </a:cubicBezTo>
                <a:cubicBezTo>
                  <a:pt x="2830719" y="1558691"/>
                  <a:pt x="2552022" y="1508260"/>
                  <a:pt x="2355835" y="1510469"/>
                </a:cubicBezTo>
                <a:cubicBezTo>
                  <a:pt x="2159648" y="1512678"/>
                  <a:pt x="2074393" y="1449495"/>
                  <a:pt x="1813545" y="1510469"/>
                </a:cubicBezTo>
                <a:cubicBezTo>
                  <a:pt x="1552697" y="1571443"/>
                  <a:pt x="1481240" y="1499721"/>
                  <a:pt x="1238718" y="1510469"/>
                </a:cubicBezTo>
                <a:cubicBezTo>
                  <a:pt x="996196" y="1521217"/>
                  <a:pt x="996172" y="1495244"/>
                  <a:pt x="794040" y="1510469"/>
                </a:cubicBezTo>
                <a:cubicBezTo>
                  <a:pt x="591908" y="1525694"/>
                  <a:pt x="424084" y="1502540"/>
                  <a:pt x="251750" y="1510469"/>
                </a:cubicBezTo>
                <a:cubicBezTo>
                  <a:pt x="77886" y="1525904"/>
                  <a:pt x="-7805" y="1389376"/>
                  <a:pt x="0" y="1258719"/>
                </a:cubicBezTo>
                <a:lnTo>
                  <a:pt x="0" y="1258724"/>
                </a:lnTo>
                <a:cubicBezTo>
                  <a:pt x="-11576" y="1163152"/>
                  <a:pt x="17571" y="974746"/>
                  <a:pt x="0" y="881107"/>
                </a:cubicBezTo>
                <a:lnTo>
                  <a:pt x="0" y="881107"/>
                </a:lnTo>
                <a:cubicBezTo>
                  <a:pt x="-26855" y="758456"/>
                  <a:pt x="6435" y="732827"/>
                  <a:pt x="0" y="585309"/>
                </a:cubicBezTo>
                <a:cubicBezTo>
                  <a:pt x="-6435" y="437791"/>
                  <a:pt x="6038" y="388049"/>
                  <a:pt x="0" y="251750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Hạt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gạo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dài</a:t>
            </a:r>
            <a:r>
              <a:rPr lang="en-US" sz="3000" dirty="0">
                <a:solidFill>
                  <a:schemeClr val="tx1"/>
                </a:solidFill>
              </a:rPr>
              <a:t> bao </a:t>
            </a:r>
            <a:r>
              <a:rPr lang="en-US" sz="3000" dirty="0" err="1">
                <a:solidFill>
                  <a:schemeClr val="tx1"/>
                </a:solidFill>
              </a:rPr>
              <a:t>nhiêu</a:t>
            </a:r>
            <a:r>
              <a:rPr lang="en-US" sz="3000" dirty="0">
                <a:solidFill>
                  <a:schemeClr val="tx1"/>
                </a:solidFill>
              </a:rPr>
              <a:t> mi – li – </a:t>
            </a:r>
            <a:r>
              <a:rPr lang="en-US" sz="3000" dirty="0" err="1">
                <a:solidFill>
                  <a:schemeClr val="tx1"/>
                </a:solidFill>
              </a:rPr>
              <a:t>mét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/>
          <p:cNvSpPr/>
          <p:nvPr/>
        </p:nvSpPr>
        <p:spPr>
          <a:xfrm>
            <a:off x="1043787" y="154373"/>
            <a:ext cx="5429750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-1" fmla="*/ 5678002 w 5429750"/>
              <a:gd name="connsiteY0-2" fmla="*/ 2770485 h 3127664"/>
              <a:gd name="connsiteX1-3" fmla="*/ 5591122 w 5429750"/>
              <a:gd name="connsiteY1-4" fmla="*/ 2857365 h 3127664"/>
              <a:gd name="connsiteX2-5" fmla="*/ 5504242 w 5429750"/>
              <a:gd name="connsiteY2-6" fmla="*/ 2770485 h 3127664"/>
              <a:gd name="connsiteX3-7" fmla="*/ 5591122 w 5429750"/>
              <a:gd name="connsiteY3-8" fmla="*/ 2683605 h 3127664"/>
              <a:gd name="connsiteX4-9" fmla="*/ 5678002 w 5429750"/>
              <a:gd name="connsiteY4-10" fmla="*/ 2770485 h 3127664"/>
              <a:gd name="connsiteX0-11" fmla="*/ 5591054 w 5429750"/>
              <a:gd name="connsiteY0-12" fmla="*/ 2697560 h 3127664"/>
              <a:gd name="connsiteX1-13" fmla="*/ 5417295 w 5429750"/>
              <a:gd name="connsiteY1-14" fmla="*/ 2871319 h 3127664"/>
              <a:gd name="connsiteX2-15" fmla="*/ 5243536 w 5429750"/>
              <a:gd name="connsiteY2-16" fmla="*/ 2697560 h 3127664"/>
              <a:gd name="connsiteX3-17" fmla="*/ 5417295 w 5429750"/>
              <a:gd name="connsiteY3-18" fmla="*/ 2523801 h 3127664"/>
              <a:gd name="connsiteX4-19" fmla="*/ 5591054 w 5429750"/>
              <a:gd name="connsiteY4-20" fmla="*/ 2697560 h 3127664"/>
              <a:gd name="connsiteX0-21" fmla="*/ 5343876 w 5429750"/>
              <a:gd name="connsiteY0-22" fmla="*/ 2557415 h 3127664"/>
              <a:gd name="connsiteX1-23" fmla="*/ 5083237 w 5429750"/>
              <a:gd name="connsiteY1-24" fmla="*/ 2818054 h 3127664"/>
              <a:gd name="connsiteX2-25" fmla="*/ 4822598 w 5429750"/>
              <a:gd name="connsiteY2-26" fmla="*/ 2557415 h 3127664"/>
              <a:gd name="connsiteX3-27" fmla="*/ 5083237 w 5429750"/>
              <a:gd name="connsiteY3-28" fmla="*/ 2296776 h 3127664"/>
              <a:gd name="connsiteX4-29" fmla="*/ 5343876 w 5429750"/>
              <a:gd name="connsiteY4-30" fmla="*/ 2557415 h 3127664"/>
              <a:gd name="connsiteX0-31" fmla="*/ 589856 w 5429750"/>
              <a:gd name="connsiteY0-32" fmla="*/ 1895205 h 3127664"/>
              <a:gd name="connsiteX1-33" fmla="*/ 271487 w 5429750"/>
              <a:gd name="connsiteY1-34" fmla="*/ 1837502 h 3127664"/>
              <a:gd name="connsiteX2-35" fmla="*/ 870771 w 5429750"/>
              <a:gd name="connsiteY2-36" fmla="*/ 2526674 h 3127664"/>
              <a:gd name="connsiteX3-37" fmla="*/ 731507 w 5429750"/>
              <a:gd name="connsiteY3-38" fmla="*/ 2554258 h 3127664"/>
              <a:gd name="connsiteX4-39" fmla="*/ 2071097 w 5429750"/>
              <a:gd name="connsiteY4-40" fmla="*/ 2830101 h 3127664"/>
              <a:gd name="connsiteX5-41" fmla="*/ 1987137 w 5429750"/>
              <a:gd name="connsiteY5-42" fmla="*/ 2704126 h 3127664"/>
              <a:gd name="connsiteX6-43" fmla="*/ 3623226 w 5429750"/>
              <a:gd name="connsiteY6-44" fmla="*/ 2515959 h 3127664"/>
              <a:gd name="connsiteX7-45" fmla="*/ 3589668 w 5429750"/>
              <a:gd name="connsiteY7-46" fmla="*/ 2654170 h 3127664"/>
              <a:gd name="connsiteX8-47" fmla="*/ 4289628 w 5429750"/>
              <a:gd name="connsiteY8-48" fmla="*/ 1661861 h 3127664"/>
              <a:gd name="connsiteX9-49" fmla="*/ 4698242 w 5429750"/>
              <a:gd name="connsiteY9-50" fmla="*/ 2178504 h 3127664"/>
              <a:gd name="connsiteX10-51" fmla="*/ 5253534 w 5429750"/>
              <a:gd name="connsiteY10-52" fmla="*/ 1111623 h 3127664"/>
              <a:gd name="connsiteX11-53" fmla="*/ 5071537 w 5429750"/>
              <a:gd name="connsiteY11-54" fmla="*/ 1305365 h 3127664"/>
              <a:gd name="connsiteX12-55" fmla="*/ 4816892 w 5429750"/>
              <a:gd name="connsiteY12-56" fmla="*/ 392840 h 3127664"/>
              <a:gd name="connsiteX13-57" fmla="*/ 4826444 w 5429750"/>
              <a:gd name="connsiteY13-58" fmla="*/ 484353 h 3127664"/>
              <a:gd name="connsiteX14-59" fmla="*/ 3654774 w 5429750"/>
              <a:gd name="connsiteY14-60" fmla="*/ 286123 h 3127664"/>
              <a:gd name="connsiteX15-61" fmla="*/ 3748035 w 5429750"/>
              <a:gd name="connsiteY15-62" fmla="*/ 169415 h 3127664"/>
              <a:gd name="connsiteX16-63" fmla="*/ 2782872 w 5429750"/>
              <a:gd name="connsiteY16-64" fmla="*/ 341726 h 3127664"/>
              <a:gd name="connsiteX17-65" fmla="*/ 2827994 w 5429750"/>
              <a:gd name="connsiteY17-66" fmla="*/ 241090 h 3127664"/>
              <a:gd name="connsiteX18-67" fmla="*/ 1759641 w 5429750"/>
              <a:gd name="connsiteY18-68" fmla="*/ 375898 h 3127664"/>
              <a:gd name="connsiteX19-69" fmla="*/ 1923036 w 5429750"/>
              <a:gd name="connsiteY19-70" fmla="*/ 473493 h 3127664"/>
              <a:gd name="connsiteX20-71" fmla="*/ 518717 w 5429750"/>
              <a:gd name="connsiteY20-72" fmla="*/ 1143117 h 3127664"/>
              <a:gd name="connsiteX21-73" fmla="*/ 490185 w 5429750"/>
              <a:gd name="connsiteY21-74" fmla="*/ 1040382 h 3127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ysClr val="windowText" lastClr="000000"/>
                </a:solidFill>
              </a:rPr>
              <a:t>Yeah, </a:t>
            </a:r>
            <a:r>
              <a:rPr lang="en-US" sz="3000" dirty="0" err="1">
                <a:solidFill>
                  <a:sysClr val="windowText" lastClr="000000"/>
                </a:solidFill>
              </a:rPr>
              <a:t>chúng</a:t>
            </a:r>
            <a:r>
              <a:rPr lang="en-US" sz="3000" dirty="0">
                <a:solidFill>
                  <a:sysClr val="windowText" lastClr="000000"/>
                </a:solidFill>
              </a:rPr>
              <a:t> ta </a:t>
            </a:r>
            <a:r>
              <a:rPr lang="en-US" sz="3000" dirty="0" err="1">
                <a:solidFill>
                  <a:sysClr val="windowText" lastClr="000000"/>
                </a:solidFill>
              </a:rPr>
              <a:t>đã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câu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rất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cá</a:t>
            </a:r>
            <a:r>
              <a:rPr lang="en-US" sz="3000" dirty="0">
                <a:solidFill>
                  <a:sysClr val="windowText" lastClr="000000"/>
                </a:solidFill>
              </a:rPr>
              <a:t>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758662" y="3587651"/>
            <a:ext cx="3953124" cy="3115976"/>
            <a:chOff x="3758662" y="3587651"/>
            <a:chExt cx="3953124" cy="3115976"/>
          </a:xfrm>
        </p:grpSpPr>
        <p:pic>
          <p:nvPicPr>
            <p:cNvPr id="6" name="Picture 5" descr="A picture containing text, umbrella, accessory,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62" y="4163373"/>
              <a:ext cx="2047009" cy="1151443"/>
            </a:xfrm>
            <a:prstGeom prst="rect">
              <a:avLst/>
            </a:prstGeom>
          </p:spPr>
        </p:pic>
        <p:pic>
          <p:nvPicPr>
            <p:cNvPr id="7" name="Picture 6" descr="A picture containing text, umbrella, accessory,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723" y="4323919"/>
              <a:ext cx="2047009" cy="1151443"/>
            </a:xfrm>
            <a:prstGeom prst="rect">
              <a:avLst/>
            </a:prstGeom>
          </p:spPr>
        </p:pic>
        <p:pic>
          <p:nvPicPr>
            <p:cNvPr id="8" name="Picture 7" descr="A picture containing text, umbrella, accessory,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19" y="3587651"/>
              <a:ext cx="2047009" cy="1151443"/>
            </a:xfrm>
            <a:prstGeom prst="rect">
              <a:avLst/>
            </a:prstGeom>
          </p:spPr>
        </p:pic>
        <p:pic>
          <p:nvPicPr>
            <p:cNvPr id="10" name="Picture 9" descr="A picture containing text, umbrella, accessory,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6" y="4857778"/>
              <a:ext cx="2047009" cy="1151443"/>
            </a:xfrm>
            <a:prstGeom prst="rect">
              <a:avLst/>
            </a:prstGeom>
          </p:spPr>
        </p:pic>
        <p:pic>
          <p:nvPicPr>
            <p:cNvPr id="12" name="Picture 11" descr="A picture containing text, umbrella, accessory,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16" y="5391638"/>
              <a:ext cx="2047009" cy="1151443"/>
            </a:xfrm>
            <a:prstGeom prst="rect">
              <a:avLst/>
            </a:prstGeom>
          </p:spPr>
        </p:pic>
        <p:pic>
          <p:nvPicPr>
            <p:cNvPr id="13" name="Picture 12" descr="A picture containing text, umbrella, accessory,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7" y="5552184"/>
              <a:ext cx="2047009" cy="115144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>
                <a:solidFill>
                  <a:schemeClr val="tx1"/>
                </a:solidFill>
              </a:rPr>
              <a:t>!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787" y="561111"/>
            <a:ext cx="9847975" cy="614578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latin typeface="#9Slide07 IcielLa Chic Pro Shad" panose="0200050609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3298" y="841664"/>
            <a:ext cx="50454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900" dirty="0" err="1">
                <a:solidFill>
                  <a:srgbClr val="00B050"/>
                </a:solidFill>
                <a:latin typeface="SVN-Kitten" pitchFamily="50" charset="0"/>
              </a:rPr>
              <a:t>Khởi</a:t>
            </a:r>
            <a:r>
              <a:rPr lang="en-US" sz="6900" dirty="0">
                <a:solidFill>
                  <a:srgbClr val="00B050"/>
                </a:solidFill>
                <a:latin typeface="SVN-Kitten" pitchFamily="50" charset="0"/>
              </a:rPr>
              <a:t> </a:t>
            </a:r>
            <a:r>
              <a:rPr lang="en-US" sz="6900" dirty="0" err="1">
                <a:solidFill>
                  <a:srgbClr val="00B050"/>
                </a:solidFill>
                <a:latin typeface="SVN-Kitten" pitchFamily="50" charset="0"/>
              </a:rPr>
              <a:t>Động</a:t>
            </a:r>
            <a:endParaRPr lang="en-US" sz="6900" dirty="0">
              <a:solidFill>
                <a:srgbClr val="00B050"/>
              </a:solidFill>
              <a:latin typeface="SVN-Kitten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510" y="2657968"/>
            <a:ext cx="4032683" cy="42810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51764" y="500266"/>
            <a:ext cx="9795795" cy="1323439"/>
            <a:chOff x="1808502" y="994880"/>
            <a:chExt cx="9795795" cy="1323439"/>
          </a:xfrm>
        </p:grpSpPr>
        <p:sp>
          <p:nvSpPr>
            <p:cNvPr id="5" name="Oval 4"/>
            <p:cNvSpPr/>
            <p:nvPr/>
          </p:nvSpPr>
          <p:spPr>
            <a:xfrm>
              <a:off x="1808502" y="1359796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9091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Đọc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giờ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bốn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đồng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hồ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rồi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biết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đồng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hồ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thứ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năm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chỉ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mấy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giờ</a:t>
              </a:r>
              <a:r>
                <a:rPr lang="en-US" sz="40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pic>
        <p:nvPicPr>
          <p:cNvPr id="8" name="Picture 7" descr="A picture containing text, clock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6"/>
          <a:stretch>
            <a:fillRect/>
          </a:stretch>
        </p:blipFill>
        <p:spPr>
          <a:xfrm>
            <a:off x="1329480" y="2515931"/>
            <a:ext cx="7491845" cy="1698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5950" y="3285459"/>
            <a:ext cx="4116037" cy="341537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483855" y="1023142"/>
            <a:ext cx="5413663" cy="1371600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Thảo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luận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nhóm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4</a:t>
            </a: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913" y="3285459"/>
            <a:ext cx="4116037" cy="34153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4021282" y="207818"/>
            <a:ext cx="4790209" cy="1194954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Chia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sẻ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trước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lớp</a:t>
            </a:r>
            <a:endParaRPr lang="en-US" sz="7200" dirty="0">
              <a:solidFill>
                <a:srgbClr val="FFC000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9256" y="1782483"/>
            <a:ext cx="2937781" cy="3624252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155865" y="1617427"/>
            <a:ext cx="4384963" cy="2247992"/>
          </a:xfrm>
          <a:custGeom>
            <a:avLst/>
            <a:gdLst>
              <a:gd name="connsiteX0" fmla="*/ 0 w 4384963"/>
              <a:gd name="connsiteY0" fmla="*/ 374673 h 2247992"/>
              <a:gd name="connsiteX1" fmla="*/ 374673 w 4384963"/>
              <a:gd name="connsiteY1" fmla="*/ 0 h 2247992"/>
              <a:gd name="connsiteX2" fmla="*/ 920479 w 4384963"/>
              <a:gd name="connsiteY2" fmla="*/ 0 h 2247992"/>
              <a:gd name="connsiteX3" fmla="*/ 1400787 w 4384963"/>
              <a:gd name="connsiteY3" fmla="*/ 0 h 2247992"/>
              <a:gd name="connsiteX4" fmla="*/ 1881096 w 4384963"/>
              <a:gd name="connsiteY4" fmla="*/ 0 h 2247992"/>
              <a:gd name="connsiteX5" fmla="*/ 2557895 w 4384963"/>
              <a:gd name="connsiteY5" fmla="*/ 0 h 2247992"/>
              <a:gd name="connsiteX6" fmla="*/ 2557895 w 4384963"/>
              <a:gd name="connsiteY6" fmla="*/ 0 h 2247992"/>
              <a:gd name="connsiteX7" fmla="*/ 3106016 w 4384963"/>
              <a:gd name="connsiteY7" fmla="*/ 0 h 2247992"/>
              <a:gd name="connsiteX8" fmla="*/ 3654136 w 4384963"/>
              <a:gd name="connsiteY8" fmla="*/ 0 h 2247992"/>
              <a:gd name="connsiteX9" fmla="*/ 4010290 w 4384963"/>
              <a:gd name="connsiteY9" fmla="*/ 0 h 2247992"/>
              <a:gd name="connsiteX10" fmla="*/ 4384963 w 4384963"/>
              <a:gd name="connsiteY10" fmla="*/ 374673 h 2247992"/>
              <a:gd name="connsiteX11" fmla="*/ 4384963 w 4384963"/>
              <a:gd name="connsiteY11" fmla="*/ 814901 h 2247992"/>
              <a:gd name="connsiteX12" fmla="*/ 4384963 w 4384963"/>
              <a:gd name="connsiteY12" fmla="*/ 1311329 h 2247992"/>
              <a:gd name="connsiteX13" fmla="*/ 4967725 w 4384963"/>
              <a:gd name="connsiteY13" fmla="*/ 1452001 h 2247992"/>
              <a:gd name="connsiteX14" fmla="*/ 4693827 w 4384963"/>
              <a:gd name="connsiteY14" fmla="*/ 1650024 h 2247992"/>
              <a:gd name="connsiteX15" fmla="*/ 4384963 w 4384963"/>
              <a:gd name="connsiteY15" fmla="*/ 1873327 h 2247992"/>
              <a:gd name="connsiteX16" fmla="*/ 4384963 w 4384963"/>
              <a:gd name="connsiteY16" fmla="*/ 1873319 h 2247992"/>
              <a:gd name="connsiteX17" fmla="*/ 4010290 w 4384963"/>
              <a:gd name="connsiteY17" fmla="*/ 2247992 h 2247992"/>
              <a:gd name="connsiteX18" fmla="*/ 3654136 w 4384963"/>
              <a:gd name="connsiteY18" fmla="*/ 2247992 h 2247992"/>
              <a:gd name="connsiteX19" fmla="*/ 3106016 w 4384963"/>
              <a:gd name="connsiteY19" fmla="*/ 2247992 h 2247992"/>
              <a:gd name="connsiteX20" fmla="*/ 2557895 w 4384963"/>
              <a:gd name="connsiteY20" fmla="*/ 2247992 h 2247992"/>
              <a:gd name="connsiteX21" fmla="*/ 2557895 w 4384963"/>
              <a:gd name="connsiteY21" fmla="*/ 2247992 h 2247992"/>
              <a:gd name="connsiteX22" fmla="*/ 1968425 w 4384963"/>
              <a:gd name="connsiteY22" fmla="*/ 2247992 h 2247992"/>
              <a:gd name="connsiteX23" fmla="*/ 1422620 w 4384963"/>
              <a:gd name="connsiteY23" fmla="*/ 2247992 h 2247992"/>
              <a:gd name="connsiteX24" fmla="*/ 854982 w 4384963"/>
              <a:gd name="connsiteY24" fmla="*/ 2247992 h 2247992"/>
              <a:gd name="connsiteX25" fmla="*/ 374673 w 4384963"/>
              <a:gd name="connsiteY25" fmla="*/ 2247992 h 2247992"/>
              <a:gd name="connsiteX26" fmla="*/ 0 w 4384963"/>
              <a:gd name="connsiteY26" fmla="*/ 1873319 h 2247992"/>
              <a:gd name="connsiteX27" fmla="*/ 0 w 4384963"/>
              <a:gd name="connsiteY27" fmla="*/ 1873327 h 2247992"/>
              <a:gd name="connsiteX28" fmla="*/ 0 w 4384963"/>
              <a:gd name="connsiteY28" fmla="*/ 1311329 h 2247992"/>
              <a:gd name="connsiteX29" fmla="*/ 0 w 4384963"/>
              <a:gd name="connsiteY29" fmla="*/ 1311329 h 2247992"/>
              <a:gd name="connsiteX30" fmla="*/ 0 w 4384963"/>
              <a:gd name="connsiteY30" fmla="*/ 833634 h 2247992"/>
              <a:gd name="connsiteX31" fmla="*/ 0 w 4384963"/>
              <a:gd name="connsiteY31" fmla="*/ 374673 h 224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84963" h="2247992" fill="none" extrusionOk="0">
                <a:moveTo>
                  <a:pt x="0" y="374673"/>
                </a:moveTo>
                <a:cubicBezTo>
                  <a:pt x="-49827" y="204772"/>
                  <a:pt x="149170" y="5117"/>
                  <a:pt x="374673" y="0"/>
                </a:cubicBezTo>
                <a:cubicBezTo>
                  <a:pt x="562436" y="-26706"/>
                  <a:pt x="665667" y="65313"/>
                  <a:pt x="920479" y="0"/>
                </a:cubicBezTo>
                <a:cubicBezTo>
                  <a:pt x="1175291" y="-65313"/>
                  <a:pt x="1297670" y="57023"/>
                  <a:pt x="1400787" y="0"/>
                </a:cubicBezTo>
                <a:cubicBezTo>
                  <a:pt x="1503904" y="-57023"/>
                  <a:pt x="1772263" y="23311"/>
                  <a:pt x="1881096" y="0"/>
                </a:cubicBezTo>
                <a:cubicBezTo>
                  <a:pt x="1989929" y="-23311"/>
                  <a:pt x="2267805" y="24574"/>
                  <a:pt x="2557895" y="0"/>
                </a:cubicBezTo>
                <a:lnTo>
                  <a:pt x="2557895" y="0"/>
                </a:lnTo>
                <a:cubicBezTo>
                  <a:pt x="2717736" y="-27054"/>
                  <a:pt x="2863275" y="47396"/>
                  <a:pt x="3106016" y="0"/>
                </a:cubicBezTo>
                <a:cubicBezTo>
                  <a:pt x="3348757" y="-47396"/>
                  <a:pt x="3445908" y="32075"/>
                  <a:pt x="3654136" y="0"/>
                </a:cubicBezTo>
                <a:cubicBezTo>
                  <a:pt x="3740546" y="-1193"/>
                  <a:pt x="3876808" y="35202"/>
                  <a:pt x="4010290" y="0"/>
                </a:cubicBezTo>
                <a:cubicBezTo>
                  <a:pt x="4211605" y="-28922"/>
                  <a:pt x="4382931" y="155111"/>
                  <a:pt x="4384963" y="374673"/>
                </a:cubicBezTo>
                <a:cubicBezTo>
                  <a:pt x="4386462" y="567209"/>
                  <a:pt x="4377632" y="692051"/>
                  <a:pt x="4384963" y="814901"/>
                </a:cubicBezTo>
                <a:cubicBezTo>
                  <a:pt x="4392294" y="937751"/>
                  <a:pt x="4362289" y="1135802"/>
                  <a:pt x="4384963" y="1311329"/>
                </a:cubicBezTo>
                <a:cubicBezTo>
                  <a:pt x="4591554" y="1300714"/>
                  <a:pt x="4747424" y="1410878"/>
                  <a:pt x="4967725" y="1452001"/>
                </a:cubicBezTo>
                <a:cubicBezTo>
                  <a:pt x="4930189" y="1520997"/>
                  <a:pt x="4789375" y="1565187"/>
                  <a:pt x="4693827" y="1650024"/>
                </a:cubicBezTo>
                <a:cubicBezTo>
                  <a:pt x="4598279" y="1734861"/>
                  <a:pt x="4516138" y="1745172"/>
                  <a:pt x="4384963" y="1873327"/>
                </a:cubicBezTo>
                <a:lnTo>
                  <a:pt x="4384963" y="1873319"/>
                </a:lnTo>
                <a:cubicBezTo>
                  <a:pt x="4371230" y="2079970"/>
                  <a:pt x="4227273" y="2253706"/>
                  <a:pt x="4010290" y="2247992"/>
                </a:cubicBezTo>
                <a:cubicBezTo>
                  <a:pt x="3878552" y="2255825"/>
                  <a:pt x="3824228" y="2243200"/>
                  <a:pt x="3654136" y="2247992"/>
                </a:cubicBezTo>
                <a:cubicBezTo>
                  <a:pt x="3496226" y="2308622"/>
                  <a:pt x="3293015" y="2190509"/>
                  <a:pt x="3106016" y="2247992"/>
                </a:cubicBezTo>
                <a:cubicBezTo>
                  <a:pt x="2919017" y="2305475"/>
                  <a:pt x="2701222" y="2236286"/>
                  <a:pt x="2557895" y="2247992"/>
                </a:cubicBezTo>
                <a:lnTo>
                  <a:pt x="2557895" y="2247992"/>
                </a:lnTo>
                <a:cubicBezTo>
                  <a:pt x="2331232" y="2276798"/>
                  <a:pt x="2223155" y="2183266"/>
                  <a:pt x="1968425" y="2247992"/>
                </a:cubicBezTo>
                <a:cubicBezTo>
                  <a:pt x="1713695" y="2312718"/>
                  <a:pt x="1693072" y="2185356"/>
                  <a:pt x="1422620" y="2247992"/>
                </a:cubicBezTo>
                <a:cubicBezTo>
                  <a:pt x="1152168" y="2310628"/>
                  <a:pt x="978641" y="2245452"/>
                  <a:pt x="854982" y="2247992"/>
                </a:cubicBezTo>
                <a:cubicBezTo>
                  <a:pt x="731323" y="2250532"/>
                  <a:pt x="582859" y="2230951"/>
                  <a:pt x="374673" y="2247992"/>
                </a:cubicBezTo>
                <a:cubicBezTo>
                  <a:pt x="143144" y="2269395"/>
                  <a:pt x="1299" y="2066313"/>
                  <a:pt x="0" y="1873319"/>
                </a:cubicBezTo>
                <a:lnTo>
                  <a:pt x="0" y="1873327"/>
                </a:lnTo>
                <a:cubicBezTo>
                  <a:pt x="-13376" y="1604267"/>
                  <a:pt x="27188" y="1533389"/>
                  <a:pt x="0" y="1311329"/>
                </a:cubicBezTo>
                <a:lnTo>
                  <a:pt x="0" y="1311329"/>
                </a:lnTo>
                <a:cubicBezTo>
                  <a:pt x="-18406" y="1165181"/>
                  <a:pt x="34912" y="940597"/>
                  <a:pt x="0" y="833634"/>
                </a:cubicBezTo>
                <a:cubicBezTo>
                  <a:pt x="-34912" y="726671"/>
                  <a:pt x="13218" y="477112"/>
                  <a:pt x="0" y="374673"/>
                </a:cubicBezTo>
                <a:close/>
              </a:path>
              <a:path w="4384963" h="2247992" stroke="0" extrusionOk="0">
                <a:moveTo>
                  <a:pt x="0" y="374673"/>
                </a:moveTo>
                <a:cubicBezTo>
                  <a:pt x="2286" y="187433"/>
                  <a:pt x="160281" y="928"/>
                  <a:pt x="374673" y="0"/>
                </a:cubicBezTo>
                <a:cubicBezTo>
                  <a:pt x="609815" y="-5930"/>
                  <a:pt x="733372" y="13334"/>
                  <a:pt x="964143" y="0"/>
                </a:cubicBezTo>
                <a:cubicBezTo>
                  <a:pt x="1194914" y="-13334"/>
                  <a:pt x="1266892" y="56059"/>
                  <a:pt x="1509948" y="0"/>
                </a:cubicBezTo>
                <a:cubicBezTo>
                  <a:pt x="1753005" y="-56059"/>
                  <a:pt x="1836372" y="26198"/>
                  <a:pt x="2012090" y="0"/>
                </a:cubicBezTo>
                <a:cubicBezTo>
                  <a:pt x="2187808" y="-26198"/>
                  <a:pt x="2333017" y="5174"/>
                  <a:pt x="2557895" y="0"/>
                </a:cubicBezTo>
                <a:lnTo>
                  <a:pt x="2557895" y="0"/>
                </a:lnTo>
                <a:cubicBezTo>
                  <a:pt x="2738804" y="-21398"/>
                  <a:pt x="2957689" y="31282"/>
                  <a:pt x="3106016" y="0"/>
                </a:cubicBezTo>
                <a:cubicBezTo>
                  <a:pt x="3254343" y="-31282"/>
                  <a:pt x="3422536" y="6631"/>
                  <a:pt x="3654136" y="0"/>
                </a:cubicBezTo>
                <a:cubicBezTo>
                  <a:pt x="3803320" y="-40684"/>
                  <a:pt x="3929527" y="5804"/>
                  <a:pt x="4010290" y="0"/>
                </a:cubicBezTo>
                <a:cubicBezTo>
                  <a:pt x="4225883" y="49071"/>
                  <a:pt x="4375044" y="170104"/>
                  <a:pt x="4384963" y="374673"/>
                </a:cubicBezTo>
                <a:cubicBezTo>
                  <a:pt x="4412584" y="585754"/>
                  <a:pt x="4358734" y="708814"/>
                  <a:pt x="4384963" y="814901"/>
                </a:cubicBezTo>
                <a:cubicBezTo>
                  <a:pt x="4411192" y="920988"/>
                  <a:pt x="4379128" y="1122555"/>
                  <a:pt x="4384963" y="1311329"/>
                </a:cubicBezTo>
                <a:cubicBezTo>
                  <a:pt x="4653299" y="1365485"/>
                  <a:pt x="4816192" y="1436049"/>
                  <a:pt x="4967725" y="1452001"/>
                </a:cubicBezTo>
                <a:cubicBezTo>
                  <a:pt x="4858145" y="1572676"/>
                  <a:pt x="4714007" y="1587808"/>
                  <a:pt x="4664689" y="1671091"/>
                </a:cubicBezTo>
                <a:cubicBezTo>
                  <a:pt x="4615371" y="1754374"/>
                  <a:pt x="4499240" y="1750036"/>
                  <a:pt x="4384963" y="1873327"/>
                </a:cubicBezTo>
                <a:lnTo>
                  <a:pt x="4384963" y="1873319"/>
                </a:lnTo>
                <a:cubicBezTo>
                  <a:pt x="4375737" y="2067533"/>
                  <a:pt x="4170671" y="2256714"/>
                  <a:pt x="4010290" y="2247992"/>
                </a:cubicBezTo>
                <a:cubicBezTo>
                  <a:pt x="3865022" y="2272592"/>
                  <a:pt x="3796961" y="2243455"/>
                  <a:pt x="3654136" y="2247992"/>
                </a:cubicBezTo>
                <a:cubicBezTo>
                  <a:pt x="3387027" y="2275710"/>
                  <a:pt x="3377774" y="2221216"/>
                  <a:pt x="3106016" y="2247992"/>
                </a:cubicBezTo>
                <a:cubicBezTo>
                  <a:pt x="2834258" y="2274768"/>
                  <a:pt x="2682325" y="2195710"/>
                  <a:pt x="2557895" y="2247992"/>
                </a:cubicBezTo>
                <a:lnTo>
                  <a:pt x="2557895" y="2247992"/>
                </a:lnTo>
                <a:cubicBezTo>
                  <a:pt x="2321808" y="2295659"/>
                  <a:pt x="2248226" y="2237028"/>
                  <a:pt x="2077586" y="2247992"/>
                </a:cubicBezTo>
                <a:cubicBezTo>
                  <a:pt x="1906946" y="2258956"/>
                  <a:pt x="1649829" y="2223357"/>
                  <a:pt x="1531781" y="2247992"/>
                </a:cubicBezTo>
                <a:cubicBezTo>
                  <a:pt x="1413734" y="2272627"/>
                  <a:pt x="1154212" y="2216125"/>
                  <a:pt x="964143" y="2247992"/>
                </a:cubicBezTo>
                <a:cubicBezTo>
                  <a:pt x="774074" y="2279859"/>
                  <a:pt x="592077" y="2185010"/>
                  <a:pt x="374673" y="2247992"/>
                </a:cubicBezTo>
                <a:cubicBezTo>
                  <a:pt x="198384" y="2235827"/>
                  <a:pt x="-26739" y="2055393"/>
                  <a:pt x="0" y="1873319"/>
                </a:cubicBezTo>
                <a:lnTo>
                  <a:pt x="0" y="1873327"/>
                </a:lnTo>
                <a:cubicBezTo>
                  <a:pt x="-5669" y="1642587"/>
                  <a:pt x="59423" y="1428579"/>
                  <a:pt x="0" y="1311329"/>
                </a:cubicBezTo>
                <a:lnTo>
                  <a:pt x="0" y="1311329"/>
                </a:lnTo>
                <a:cubicBezTo>
                  <a:pt x="-41779" y="1215267"/>
                  <a:pt x="32272" y="1000477"/>
                  <a:pt x="0" y="843001"/>
                </a:cubicBezTo>
                <a:cubicBezTo>
                  <a:pt x="-32272" y="685525"/>
                  <a:pt x="52049" y="588871"/>
                  <a:pt x="0" y="37467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Đại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diện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nhóm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trình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bày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kết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quả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thảo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luận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7807038" y="1617427"/>
            <a:ext cx="4090554" cy="2247992"/>
          </a:xfrm>
          <a:custGeom>
            <a:avLst/>
            <a:gdLst>
              <a:gd name="connsiteX0" fmla="*/ 0 w 4090554"/>
              <a:gd name="connsiteY0" fmla="*/ 374673 h 2247992"/>
              <a:gd name="connsiteX1" fmla="*/ 374673 w 4090554"/>
              <a:gd name="connsiteY1" fmla="*/ 0 h 2247992"/>
              <a:gd name="connsiteX2" fmla="*/ 681759 w 4090554"/>
              <a:gd name="connsiteY2" fmla="*/ 0 h 2247992"/>
              <a:gd name="connsiteX3" fmla="*/ 681759 w 4090554"/>
              <a:gd name="connsiteY3" fmla="*/ 0 h 2247992"/>
              <a:gd name="connsiteX4" fmla="*/ 1162399 w 4090554"/>
              <a:gd name="connsiteY4" fmla="*/ 0 h 2247992"/>
              <a:gd name="connsiteX5" fmla="*/ 1704398 w 4090554"/>
              <a:gd name="connsiteY5" fmla="*/ 0 h 2247992"/>
              <a:gd name="connsiteX6" fmla="*/ 2167039 w 4090554"/>
              <a:gd name="connsiteY6" fmla="*/ 0 h 2247992"/>
              <a:gd name="connsiteX7" fmla="*/ 2669910 w 4090554"/>
              <a:gd name="connsiteY7" fmla="*/ 0 h 2247992"/>
              <a:gd name="connsiteX8" fmla="*/ 3172781 w 4090554"/>
              <a:gd name="connsiteY8" fmla="*/ 0 h 2247992"/>
              <a:gd name="connsiteX9" fmla="*/ 3715881 w 4090554"/>
              <a:gd name="connsiteY9" fmla="*/ 0 h 2247992"/>
              <a:gd name="connsiteX10" fmla="*/ 4090554 w 4090554"/>
              <a:gd name="connsiteY10" fmla="*/ 374673 h 2247992"/>
              <a:gd name="connsiteX11" fmla="*/ 4090554 w 4090554"/>
              <a:gd name="connsiteY11" fmla="*/ 861734 h 2247992"/>
              <a:gd name="connsiteX12" fmla="*/ 4090554 w 4090554"/>
              <a:gd name="connsiteY12" fmla="*/ 1311329 h 2247992"/>
              <a:gd name="connsiteX13" fmla="*/ 4090554 w 4090554"/>
              <a:gd name="connsiteY13" fmla="*/ 1311329 h 2247992"/>
              <a:gd name="connsiteX14" fmla="*/ 4090554 w 4090554"/>
              <a:gd name="connsiteY14" fmla="*/ 1873327 h 2247992"/>
              <a:gd name="connsiteX15" fmla="*/ 4090554 w 4090554"/>
              <a:gd name="connsiteY15" fmla="*/ 1873319 h 2247992"/>
              <a:gd name="connsiteX16" fmla="*/ 3715881 w 4090554"/>
              <a:gd name="connsiteY16" fmla="*/ 2247992 h 2247992"/>
              <a:gd name="connsiteX17" fmla="*/ 3172781 w 4090554"/>
              <a:gd name="connsiteY17" fmla="*/ 2247992 h 2247992"/>
              <a:gd name="connsiteX18" fmla="*/ 2649795 w 4090554"/>
              <a:gd name="connsiteY18" fmla="*/ 2247992 h 2247992"/>
              <a:gd name="connsiteX19" fmla="*/ 2207269 w 4090554"/>
              <a:gd name="connsiteY19" fmla="*/ 2247992 h 2247992"/>
              <a:gd name="connsiteX20" fmla="*/ 1704398 w 4090554"/>
              <a:gd name="connsiteY20" fmla="*/ 2247992 h 2247992"/>
              <a:gd name="connsiteX21" fmla="*/ 1182852 w 4090554"/>
              <a:gd name="connsiteY21" fmla="*/ 2247992 h 2247992"/>
              <a:gd name="connsiteX22" fmla="*/ 681759 w 4090554"/>
              <a:gd name="connsiteY22" fmla="*/ 2247992 h 2247992"/>
              <a:gd name="connsiteX23" fmla="*/ 681759 w 4090554"/>
              <a:gd name="connsiteY23" fmla="*/ 2247992 h 2247992"/>
              <a:gd name="connsiteX24" fmla="*/ 374673 w 4090554"/>
              <a:gd name="connsiteY24" fmla="*/ 2247992 h 2247992"/>
              <a:gd name="connsiteX25" fmla="*/ 0 w 4090554"/>
              <a:gd name="connsiteY25" fmla="*/ 1873319 h 2247992"/>
              <a:gd name="connsiteX26" fmla="*/ 0 w 4090554"/>
              <a:gd name="connsiteY26" fmla="*/ 1873327 h 2247992"/>
              <a:gd name="connsiteX27" fmla="*/ -277521 w 4090554"/>
              <a:gd name="connsiteY27" fmla="*/ 1660649 h 2247992"/>
              <a:gd name="connsiteX28" fmla="*/ -590471 w 4090554"/>
              <a:gd name="connsiteY28" fmla="*/ 1420821 h 2247992"/>
              <a:gd name="connsiteX29" fmla="*/ -312950 w 4090554"/>
              <a:gd name="connsiteY29" fmla="*/ 1369360 h 2247992"/>
              <a:gd name="connsiteX30" fmla="*/ 0 w 4090554"/>
              <a:gd name="connsiteY30" fmla="*/ 1311329 h 2247992"/>
              <a:gd name="connsiteX31" fmla="*/ 0 w 4090554"/>
              <a:gd name="connsiteY31" fmla="*/ 852368 h 2247992"/>
              <a:gd name="connsiteX32" fmla="*/ 0 w 4090554"/>
              <a:gd name="connsiteY32" fmla="*/ 374673 h 224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90554" h="2247992" fill="none" extrusionOk="0">
                <a:moveTo>
                  <a:pt x="0" y="374673"/>
                </a:moveTo>
                <a:cubicBezTo>
                  <a:pt x="-46832" y="180473"/>
                  <a:pt x="164063" y="4974"/>
                  <a:pt x="374673" y="0"/>
                </a:cubicBezTo>
                <a:cubicBezTo>
                  <a:pt x="477623" y="-14070"/>
                  <a:pt x="547097" y="31093"/>
                  <a:pt x="681759" y="0"/>
                </a:cubicBezTo>
                <a:lnTo>
                  <a:pt x="681759" y="0"/>
                </a:lnTo>
                <a:cubicBezTo>
                  <a:pt x="892762" y="-18447"/>
                  <a:pt x="1055491" y="55414"/>
                  <a:pt x="1162399" y="0"/>
                </a:cubicBezTo>
                <a:cubicBezTo>
                  <a:pt x="1269307" y="-55414"/>
                  <a:pt x="1531826" y="5517"/>
                  <a:pt x="1704398" y="0"/>
                </a:cubicBezTo>
                <a:cubicBezTo>
                  <a:pt x="1811658" y="-10548"/>
                  <a:pt x="2060624" y="13662"/>
                  <a:pt x="2167039" y="0"/>
                </a:cubicBezTo>
                <a:cubicBezTo>
                  <a:pt x="2273454" y="-13662"/>
                  <a:pt x="2423819" y="10110"/>
                  <a:pt x="2669910" y="0"/>
                </a:cubicBezTo>
                <a:cubicBezTo>
                  <a:pt x="2916001" y="-10110"/>
                  <a:pt x="3030632" y="54685"/>
                  <a:pt x="3172781" y="0"/>
                </a:cubicBezTo>
                <a:cubicBezTo>
                  <a:pt x="3314930" y="-54685"/>
                  <a:pt x="3568755" y="64698"/>
                  <a:pt x="3715881" y="0"/>
                </a:cubicBezTo>
                <a:cubicBezTo>
                  <a:pt x="3940800" y="-48715"/>
                  <a:pt x="4058299" y="165985"/>
                  <a:pt x="4090554" y="374673"/>
                </a:cubicBezTo>
                <a:cubicBezTo>
                  <a:pt x="4134222" y="605642"/>
                  <a:pt x="4067444" y="747659"/>
                  <a:pt x="4090554" y="861734"/>
                </a:cubicBezTo>
                <a:cubicBezTo>
                  <a:pt x="4113664" y="975809"/>
                  <a:pt x="4045158" y="1197525"/>
                  <a:pt x="4090554" y="1311329"/>
                </a:cubicBezTo>
                <a:lnTo>
                  <a:pt x="4090554" y="1311329"/>
                </a:lnTo>
                <a:cubicBezTo>
                  <a:pt x="4137362" y="1447604"/>
                  <a:pt x="4044090" y="1733156"/>
                  <a:pt x="4090554" y="1873327"/>
                </a:cubicBezTo>
                <a:lnTo>
                  <a:pt x="4090554" y="1873319"/>
                </a:lnTo>
                <a:cubicBezTo>
                  <a:pt x="4124725" y="2054376"/>
                  <a:pt x="3923162" y="2287902"/>
                  <a:pt x="3715881" y="2247992"/>
                </a:cubicBezTo>
                <a:cubicBezTo>
                  <a:pt x="3467275" y="2276598"/>
                  <a:pt x="3424685" y="2241736"/>
                  <a:pt x="3172781" y="2247992"/>
                </a:cubicBezTo>
                <a:cubicBezTo>
                  <a:pt x="2920877" y="2254248"/>
                  <a:pt x="2839767" y="2221397"/>
                  <a:pt x="2649795" y="2247992"/>
                </a:cubicBezTo>
                <a:cubicBezTo>
                  <a:pt x="2459823" y="2274587"/>
                  <a:pt x="2329987" y="2204254"/>
                  <a:pt x="2207269" y="2247992"/>
                </a:cubicBezTo>
                <a:cubicBezTo>
                  <a:pt x="2084551" y="2291730"/>
                  <a:pt x="1939145" y="2220598"/>
                  <a:pt x="1704398" y="2247992"/>
                </a:cubicBezTo>
                <a:cubicBezTo>
                  <a:pt x="1530342" y="2309992"/>
                  <a:pt x="1433745" y="2225724"/>
                  <a:pt x="1182852" y="2247992"/>
                </a:cubicBezTo>
                <a:cubicBezTo>
                  <a:pt x="931959" y="2270260"/>
                  <a:pt x="897200" y="2229595"/>
                  <a:pt x="681759" y="2247992"/>
                </a:cubicBezTo>
                <a:lnTo>
                  <a:pt x="681759" y="2247992"/>
                </a:lnTo>
                <a:cubicBezTo>
                  <a:pt x="551436" y="2274429"/>
                  <a:pt x="459244" y="2225523"/>
                  <a:pt x="374673" y="2247992"/>
                </a:cubicBezTo>
                <a:cubicBezTo>
                  <a:pt x="121908" y="2274890"/>
                  <a:pt x="-41424" y="2043363"/>
                  <a:pt x="0" y="1873319"/>
                </a:cubicBezTo>
                <a:lnTo>
                  <a:pt x="0" y="1873327"/>
                </a:lnTo>
                <a:cubicBezTo>
                  <a:pt x="-74407" y="1823420"/>
                  <a:pt x="-211369" y="1698403"/>
                  <a:pt x="-277521" y="1660649"/>
                </a:cubicBezTo>
                <a:cubicBezTo>
                  <a:pt x="-343673" y="1622895"/>
                  <a:pt x="-461761" y="1473122"/>
                  <a:pt x="-590471" y="1420821"/>
                </a:cubicBezTo>
                <a:cubicBezTo>
                  <a:pt x="-467435" y="1373119"/>
                  <a:pt x="-394811" y="1411392"/>
                  <a:pt x="-312950" y="1369360"/>
                </a:cubicBezTo>
                <a:cubicBezTo>
                  <a:pt x="-231089" y="1327328"/>
                  <a:pt x="-143108" y="1368639"/>
                  <a:pt x="0" y="1311329"/>
                </a:cubicBezTo>
                <a:cubicBezTo>
                  <a:pt x="-45085" y="1140801"/>
                  <a:pt x="34298" y="1052991"/>
                  <a:pt x="0" y="852368"/>
                </a:cubicBezTo>
                <a:cubicBezTo>
                  <a:pt x="-34298" y="651745"/>
                  <a:pt x="18037" y="590276"/>
                  <a:pt x="0" y="374673"/>
                </a:cubicBezTo>
                <a:close/>
              </a:path>
              <a:path w="4090554" h="2247992" stroke="0" extrusionOk="0">
                <a:moveTo>
                  <a:pt x="0" y="374673"/>
                </a:moveTo>
                <a:cubicBezTo>
                  <a:pt x="2286" y="187433"/>
                  <a:pt x="160281" y="928"/>
                  <a:pt x="374673" y="0"/>
                </a:cubicBezTo>
                <a:cubicBezTo>
                  <a:pt x="444084" y="-1139"/>
                  <a:pt x="566436" y="27649"/>
                  <a:pt x="681759" y="0"/>
                </a:cubicBezTo>
                <a:lnTo>
                  <a:pt x="681759" y="0"/>
                </a:lnTo>
                <a:cubicBezTo>
                  <a:pt x="932440" y="-35438"/>
                  <a:pt x="1016865" y="27969"/>
                  <a:pt x="1193079" y="0"/>
                </a:cubicBezTo>
                <a:cubicBezTo>
                  <a:pt x="1369293" y="-27969"/>
                  <a:pt x="1563636" y="55492"/>
                  <a:pt x="1704398" y="0"/>
                </a:cubicBezTo>
                <a:cubicBezTo>
                  <a:pt x="1855362" y="-51108"/>
                  <a:pt x="1930589" y="23780"/>
                  <a:pt x="2146924" y="0"/>
                </a:cubicBezTo>
                <a:cubicBezTo>
                  <a:pt x="2363259" y="-23780"/>
                  <a:pt x="2487749" y="35162"/>
                  <a:pt x="2589451" y="0"/>
                </a:cubicBezTo>
                <a:cubicBezTo>
                  <a:pt x="2691153" y="-35162"/>
                  <a:pt x="2825034" y="40081"/>
                  <a:pt x="3052092" y="0"/>
                </a:cubicBezTo>
                <a:cubicBezTo>
                  <a:pt x="3279150" y="-40081"/>
                  <a:pt x="3453559" y="73696"/>
                  <a:pt x="3715881" y="0"/>
                </a:cubicBezTo>
                <a:cubicBezTo>
                  <a:pt x="3931474" y="49071"/>
                  <a:pt x="4080635" y="170104"/>
                  <a:pt x="4090554" y="374673"/>
                </a:cubicBezTo>
                <a:cubicBezTo>
                  <a:pt x="4118175" y="585754"/>
                  <a:pt x="4064325" y="708814"/>
                  <a:pt x="4090554" y="814901"/>
                </a:cubicBezTo>
                <a:cubicBezTo>
                  <a:pt x="4116783" y="920988"/>
                  <a:pt x="4084719" y="1122555"/>
                  <a:pt x="4090554" y="1311329"/>
                </a:cubicBezTo>
                <a:lnTo>
                  <a:pt x="4090554" y="1311329"/>
                </a:lnTo>
                <a:cubicBezTo>
                  <a:pt x="4105382" y="1491016"/>
                  <a:pt x="4029021" y="1645900"/>
                  <a:pt x="4090554" y="1873327"/>
                </a:cubicBezTo>
                <a:lnTo>
                  <a:pt x="4090554" y="1873319"/>
                </a:lnTo>
                <a:cubicBezTo>
                  <a:pt x="4108662" y="2092116"/>
                  <a:pt x="3901840" y="2288813"/>
                  <a:pt x="3715881" y="2247992"/>
                </a:cubicBezTo>
                <a:cubicBezTo>
                  <a:pt x="3526305" y="2256696"/>
                  <a:pt x="3361163" y="2224875"/>
                  <a:pt x="3213010" y="2247992"/>
                </a:cubicBezTo>
                <a:cubicBezTo>
                  <a:pt x="3064857" y="2271109"/>
                  <a:pt x="2800152" y="2214346"/>
                  <a:pt x="2690025" y="2247992"/>
                </a:cubicBezTo>
                <a:cubicBezTo>
                  <a:pt x="2579898" y="2281638"/>
                  <a:pt x="2414942" y="2231526"/>
                  <a:pt x="2207269" y="2247992"/>
                </a:cubicBezTo>
                <a:cubicBezTo>
                  <a:pt x="1999596" y="2264458"/>
                  <a:pt x="1824619" y="2201271"/>
                  <a:pt x="1704398" y="2247992"/>
                </a:cubicBezTo>
                <a:cubicBezTo>
                  <a:pt x="1511974" y="2298494"/>
                  <a:pt x="1332337" y="2227722"/>
                  <a:pt x="1182852" y="2247992"/>
                </a:cubicBezTo>
                <a:cubicBezTo>
                  <a:pt x="1033367" y="2268262"/>
                  <a:pt x="822419" y="2237784"/>
                  <a:pt x="681759" y="2247992"/>
                </a:cubicBezTo>
                <a:lnTo>
                  <a:pt x="681759" y="2247992"/>
                </a:lnTo>
                <a:cubicBezTo>
                  <a:pt x="536848" y="2255645"/>
                  <a:pt x="474419" y="2231213"/>
                  <a:pt x="374673" y="2247992"/>
                </a:cubicBezTo>
                <a:cubicBezTo>
                  <a:pt x="135049" y="2252612"/>
                  <a:pt x="-9087" y="2079907"/>
                  <a:pt x="0" y="1873319"/>
                </a:cubicBezTo>
                <a:lnTo>
                  <a:pt x="0" y="1873327"/>
                </a:lnTo>
                <a:cubicBezTo>
                  <a:pt x="-106037" y="1823398"/>
                  <a:pt x="-178024" y="1732283"/>
                  <a:pt x="-301140" y="1642549"/>
                </a:cubicBezTo>
                <a:cubicBezTo>
                  <a:pt x="-424256" y="1552815"/>
                  <a:pt x="-504923" y="1477101"/>
                  <a:pt x="-590471" y="1420821"/>
                </a:cubicBezTo>
                <a:cubicBezTo>
                  <a:pt x="-460930" y="1373944"/>
                  <a:pt x="-390340" y="1404710"/>
                  <a:pt x="-307045" y="1368265"/>
                </a:cubicBezTo>
                <a:cubicBezTo>
                  <a:pt x="-223750" y="1331820"/>
                  <a:pt x="-146656" y="1362275"/>
                  <a:pt x="0" y="1311329"/>
                </a:cubicBezTo>
                <a:cubicBezTo>
                  <a:pt x="-2577" y="1120791"/>
                  <a:pt x="1424" y="945005"/>
                  <a:pt x="0" y="833634"/>
                </a:cubicBezTo>
                <a:cubicBezTo>
                  <a:pt x="-1424" y="722263"/>
                  <a:pt x="7632" y="585831"/>
                  <a:pt x="0" y="37467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Các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nhóm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còn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lại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lắng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nghe</a:t>
            </a:r>
            <a:r>
              <a:rPr lang="en-US" sz="3000" dirty="0">
                <a:solidFill>
                  <a:sysClr val="windowText" lastClr="000000"/>
                </a:solidFill>
              </a:rPr>
              <a:t> – </a:t>
            </a:r>
            <a:r>
              <a:rPr lang="en-US" sz="3000" dirty="0" err="1">
                <a:solidFill>
                  <a:sysClr val="windowText" lastClr="000000"/>
                </a:solidFill>
              </a:rPr>
              <a:t>góp</a:t>
            </a:r>
            <a:r>
              <a:rPr lang="en-US" sz="3000" dirty="0">
                <a:solidFill>
                  <a:sysClr val="windowText" lastClr="000000"/>
                </a:solidFill>
              </a:rPr>
              <a:t> ý – </a:t>
            </a:r>
            <a:r>
              <a:rPr lang="en-US" sz="3000" dirty="0" err="1">
                <a:solidFill>
                  <a:sysClr val="windowText" lastClr="000000"/>
                </a:solidFill>
              </a:rPr>
              <a:t>bổ</a:t>
            </a:r>
            <a:r>
              <a:rPr lang="en-US" sz="3000" dirty="0">
                <a:solidFill>
                  <a:sysClr val="windowText" lastClr="000000"/>
                </a:solidFill>
              </a:rPr>
              <a:t> sung.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89848" l="1648" r="17094">
                        <a14:foregroundMark x1="9219" y1="34010" x2="9219" y2="34010"/>
                        <a14:foregroundMark x1="10134" y1="35279" x2="10134" y2="35279"/>
                        <a14:foregroundMark x1="16422" y1="32234" x2="16422" y2="32234"/>
                        <a14:foregroundMark x1="16422" y1="32234" x2="16422" y2="32234"/>
                        <a14:foregroundMark x1="17094" y1="39594" x2="17094" y2="39594"/>
                        <a14:foregroundMark x1="6960" y1="46447" x2="6960" y2="46447"/>
                        <a14:foregroundMark x1="8181" y1="43909" x2="8181" y2="43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772"/>
          <a:stretch>
            <a:fillRect/>
          </a:stretch>
        </p:blipFill>
        <p:spPr>
          <a:xfrm>
            <a:off x="71379" y="353805"/>
            <a:ext cx="2222339" cy="2932630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0051" r="34633">
                        <a14:foregroundMark x1="26862" y1="11168" x2="26862" y2="11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r="63544"/>
          <a:stretch>
            <a:fillRect/>
          </a:stretch>
        </p:blipFill>
        <p:spPr>
          <a:xfrm>
            <a:off x="3223551" y="353805"/>
            <a:ext cx="2222340" cy="2932630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89848" l="37607" r="52869">
                        <a14:foregroundMark x1="44994" y1="12690" x2="44994" y2="12690"/>
                        <a14:foregroundMark x1="52869" y1="40863" x2="52869" y2="40863"/>
                        <a14:foregroundMark x1="42613" y1="35025" x2="42613" y2="36041"/>
                        <a14:foregroundMark x1="46154" y1="11675" x2="46154" y2="11675"/>
                        <a14:foregroundMark x1="42430" y1="15482" x2="42430" y2="15482"/>
                        <a14:foregroundMark x1="41026" y1="17513" x2="41026" y2="17513"/>
                        <a14:foregroundMark x1="52869" y1="48223" x2="52869" y2="48223"/>
                        <a14:foregroundMark x1="37790" y1="50000" x2="37851" y2="51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1" r="45981"/>
          <a:stretch>
            <a:fillRect/>
          </a:stretch>
        </p:blipFill>
        <p:spPr>
          <a:xfrm>
            <a:off x="6263833" y="353805"/>
            <a:ext cx="2222339" cy="2932630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8" b="89848" l="56166" r="71612">
                        <a14:foregroundMark x1="70635" y1="40102" x2="70635" y2="40102"/>
                        <a14:foregroundMark x1="71612" y1="41117" x2="71612" y2="41117"/>
                        <a14:foregroundMark x1="56105" y1="43655" x2="56105" y2="43655"/>
                        <a14:foregroundMark x1="67888" y1="44416" x2="67888" y2="44416"/>
                        <a14:foregroundMark x1="66178" y1="43655" x2="66178" y2="43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9" r="27373"/>
          <a:stretch>
            <a:fillRect/>
          </a:stretch>
        </p:blipFill>
        <p:spPr>
          <a:xfrm>
            <a:off x="9520177" y="353805"/>
            <a:ext cx="2222339" cy="2932630"/>
          </a:xfrm>
          <a:prstGeom prst="rect">
            <a:avLst/>
          </a:prstGeom>
        </p:spPr>
      </p:pic>
      <p:pic>
        <p:nvPicPr>
          <p:cNvPr id="16" name="Picture 15" descr="A picture containing text, clock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93909" l="72894" r="98962">
                        <a14:foregroundMark x1="82295" y1="19543" x2="82295" y2="19543"/>
                        <a14:foregroundMark x1="96764" y1="39594" x2="96764" y2="39594"/>
                        <a14:foregroundMark x1="95482" y1="41117" x2="95482" y2="41117"/>
                        <a14:foregroundMark x1="95421" y1="38832" x2="95421" y2="38832"/>
                        <a14:foregroundMark x1="96154" y1="55838" x2="96154" y2="55838"/>
                        <a14:foregroundMark x1="96154" y1="56599" x2="96154" y2="56599"/>
                        <a14:foregroundMark x1="96642" y1="52538" x2="96642" y2="52538"/>
                        <a14:foregroundMark x1="96642" y1="52538" x2="96642" y2="52538"/>
                        <a14:foregroundMark x1="96642" y1="52538" x2="96642" y2="52538"/>
                        <a14:foregroundMark x1="96642" y1="52538" x2="96642" y2="52538"/>
                        <a14:foregroundMark x1="96642" y1="52538" x2="96642" y2="52538"/>
                        <a14:foregroundMark x1="96642" y1="52538" x2="96642" y2="52538"/>
                        <a14:foregroundMark x1="96642" y1="52538" x2="96642" y2="52538"/>
                        <a14:foregroundMark x1="94933" y1="29695" x2="94933" y2="29695"/>
                        <a14:foregroundMark x1="94933" y1="29695" x2="94933" y2="29695"/>
                        <a14:foregroundMark x1="94933" y1="31472" x2="94933" y2="31472"/>
                        <a14:foregroundMark x1="94933" y1="31472" x2="94933" y2="31472"/>
                        <a14:foregroundMark x1="94933" y1="31472" x2="96520" y2="40355"/>
                        <a14:foregroundMark x1="96764" y1="55330" x2="96764" y2="55330"/>
                        <a14:foregroundMark x1="96825" y1="56091" x2="96825" y2="56091"/>
                        <a14:foregroundMark x1="95116" y1="45178" x2="96947" y2="64721"/>
                        <a14:foregroundMark x1="96947" y1="64721" x2="97192" y2="65990"/>
                        <a14:foregroundMark x1="96825" y1="64213" x2="96825" y2="64213"/>
                        <a14:foregroundMark x1="95238" y1="62437" x2="96032" y2="79188"/>
                        <a14:foregroundMark x1="96032" y1="79188" x2="97314" y2="64467"/>
                        <a14:foregroundMark x1="98168" y1="74365" x2="98168" y2="74365"/>
                        <a14:foregroundMark x1="76252" y1="48223" x2="76252" y2="48223"/>
                        <a14:foregroundMark x1="75458" y1="26650" x2="75458" y2="26650"/>
                        <a14:foregroundMark x1="75458" y1="26650" x2="75458" y2="26650"/>
                        <a14:foregroundMark x1="73321" y1="25381" x2="73321" y2="25381"/>
                        <a14:foregroundMark x1="75214" y1="46701" x2="75214" y2="46701"/>
                        <a14:foregroundMark x1="74969" y1="44670" x2="74969" y2="44670"/>
                        <a14:foregroundMark x1="74969" y1="44670" x2="74969" y2="44670"/>
                        <a14:foregroundMark x1="88217" y1="37563" x2="88217" y2="37563"/>
                        <a14:foregroundMark x1="74420" y1="48731" x2="74420" y2="48731"/>
                        <a14:foregroundMark x1="74420" y1="48731" x2="74420" y2="48731"/>
                        <a14:foregroundMark x1="81624" y1="52538" x2="81624" y2="52538"/>
                        <a14:foregroundMark x1="81624" y1="52538" x2="81624" y2="52538"/>
                        <a14:foregroundMark x1="81624" y1="52538" x2="81624" y2="52538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1624" y1="49492" x2="81624" y2="49492"/>
                        <a14:foregroundMark x1="84615" y1="15990" x2="80769" y2="26396"/>
                        <a14:foregroundMark x1="80769" y1="26396" x2="79548" y2="46447"/>
                        <a14:foregroundMark x1="79548" y1="46447" x2="81319" y2="63959"/>
                        <a14:foregroundMark x1="81319" y1="63959" x2="86142" y2="74112"/>
                        <a14:foregroundMark x1="86142" y1="74112" x2="90720" y2="72589"/>
                        <a14:foregroundMark x1="90720" y1="72589" x2="93712" y2="52538"/>
                        <a14:foregroundMark x1="93445" y1="46833" x2="92796" y2="32995"/>
                        <a14:foregroundMark x1="93712" y1="52538" x2="93471" y2="47406"/>
                        <a14:foregroundMark x1="92796" y1="32995" x2="90049" y2="20558"/>
                        <a14:foregroundMark x1="90049" y1="20558" x2="84860" y2="15228"/>
                        <a14:foregroundMark x1="83516" y1="19797" x2="80891" y2="42386"/>
                        <a14:foregroundMark x1="80891" y1="42386" x2="82967" y2="61421"/>
                        <a14:foregroundMark x1="82967" y1="61421" x2="88217" y2="64975"/>
                        <a14:foregroundMark x1="88217" y1="64975" x2="92002" y2="47716"/>
                        <a14:foregroundMark x1="92002" y1="47716" x2="89133" y2="24873"/>
                        <a14:foregroundMark x1="89133" y1="24873" x2="83883" y2="20305"/>
                        <a14:foregroundMark x1="83883" y1="20305" x2="83822" y2="20812"/>
                        <a14:foregroundMark x1="89805" y1="30964" x2="84921" y2="33249"/>
                        <a14:foregroundMark x1="84921" y1="33249" x2="85104" y2="53299"/>
                        <a14:foregroundMark x1="85104" y1="53299" x2="89133" y2="48731"/>
                        <a14:foregroundMark x1="89133" y1="48731" x2="87424" y2="35787"/>
                        <a14:foregroundMark x1="95421" y1="92640" x2="95421" y2="92640"/>
                        <a14:foregroundMark x1="96154" y1="91624" x2="96154" y2="91624"/>
                        <a14:foregroundMark x1="95726" y1="92132" x2="95726" y2="92132"/>
                        <a14:foregroundMark x1="95116" y1="94416" x2="95116" y2="94416"/>
                        <a14:foregroundMark x1="96276" y1="94162" x2="96276" y2="94162"/>
                        <a14:foregroundMark x1="97131" y1="89086" x2="97131" y2="89086"/>
                        <a14:foregroundMark x1="97131" y1="89086" x2="97131" y2="89086"/>
                        <a14:foregroundMark x1="99023" y1="75888" x2="99023" y2="75888"/>
                        <a14:foregroundMark x1="99023" y1="75888" x2="99023" y2="75888"/>
                        <a14:foregroundMark x1="86691" y1="68782" x2="86691" y2="68782"/>
                        <a14:foregroundMark x1="74176" y1="33756" x2="73321" y2="52538"/>
                        <a14:foregroundMark x1="73321" y1="52538" x2="77534" y2="46447"/>
                        <a14:foregroundMark x1="77534" y1="46447" x2="74725" y2="34010"/>
                        <a14:foregroundMark x1="72894" y1="42386" x2="73382" y2="55330"/>
                        <a14:backgroundMark x1="94567" y1="44670" x2="94628" y2="45178"/>
                        <a14:backgroundMark x1="94261" y1="57360" x2="93773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7"/>
          <a:stretch>
            <a:fillRect/>
          </a:stretch>
        </p:blipFill>
        <p:spPr>
          <a:xfrm>
            <a:off x="4381017" y="3571565"/>
            <a:ext cx="3429965" cy="2932630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121536" y="2763068"/>
            <a:ext cx="2581153" cy="975555"/>
          </a:xfrm>
          <a:custGeom>
            <a:avLst/>
            <a:gdLst>
              <a:gd name="connsiteX0" fmla="*/ 0 w 2581153"/>
              <a:gd name="connsiteY0" fmla="*/ 162596 h 975555"/>
              <a:gd name="connsiteX1" fmla="*/ 162596 w 2581153"/>
              <a:gd name="connsiteY1" fmla="*/ 0 h 975555"/>
              <a:gd name="connsiteX2" fmla="*/ 2418557 w 2581153"/>
              <a:gd name="connsiteY2" fmla="*/ 0 h 975555"/>
              <a:gd name="connsiteX3" fmla="*/ 2581153 w 2581153"/>
              <a:gd name="connsiteY3" fmla="*/ 162596 h 975555"/>
              <a:gd name="connsiteX4" fmla="*/ 2581153 w 2581153"/>
              <a:gd name="connsiteY4" fmla="*/ 812959 h 975555"/>
              <a:gd name="connsiteX5" fmla="*/ 2418557 w 2581153"/>
              <a:gd name="connsiteY5" fmla="*/ 975555 h 975555"/>
              <a:gd name="connsiteX6" fmla="*/ 162596 w 2581153"/>
              <a:gd name="connsiteY6" fmla="*/ 975555 h 975555"/>
              <a:gd name="connsiteX7" fmla="*/ 0 w 2581153"/>
              <a:gd name="connsiteY7" fmla="*/ 812959 h 975555"/>
              <a:gd name="connsiteX8" fmla="*/ 0 w 2581153"/>
              <a:gd name="connsiteY8" fmla="*/ 162596 h 9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1153" h="975555" fill="none" extrusionOk="0">
                <a:moveTo>
                  <a:pt x="0" y="162596"/>
                </a:moveTo>
                <a:cubicBezTo>
                  <a:pt x="47" y="74058"/>
                  <a:pt x="74547" y="2938"/>
                  <a:pt x="162596" y="0"/>
                </a:cubicBezTo>
                <a:cubicBezTo>
                  <a:pt x="1044371" y="72427"/>
                  <a:pt x="1920695" y="61419"/>
                  <a:pt x="2418557" y="0"/>
                </a:cubicBezTo>
                <a:cubicBezTo>
                  <a:pt x="2506181" y="-14972"/>
                  <a:pt x="2578196" y="71903"/>
                  <a:pt x="2581153" y="162596"/>
                </a:cubicBezTo>
                <a:cubicBezTo>
                  <a:pt x="2543126" y="263469"/>
                  <a:pt x="2609026" y="534956"/>
                  <a:pt x="2581153" y="812959"/>
                </a:cubicBezTo>
                <a:cubicBezTo>
                  <a:pt x="2581677" y="900099"/>
                  <a:pt x="2498729" y="964763"/>
                  <a:pt x="2418557" y="975555"/>
                </a:cubicBezTo>
                <a:cubicBezTo>
                  <a:pt x="1337703" y="1005382"/>
                  <a:pt x="990897" y="896249"/>
                  <a:pt x="162596" y="975555"/>
                </a:cubicBezTo>
                <a:cubicBezTo>
                  <a:pt x="88349" y="973797"/>
                  <a:pt x="-5041" y="903755"/>
                  <a:pt x="0" y="812959"/>
                </a:cubicBezTo>
                <a:cubicBezTo>
                  <a:pt x="-18721" y="515180"/>
                  <a:pt x="28127" y="460251"/>
                  <a:pt x="0" y="162596"/>
                </a:cubicBezTo>
                <a:close/>
              </a:path>
              <a:path w="2581153" h="975555" stroke="0" extrusionOk="0">
                <a:moveTo>
                  <a:pt x="0" y="162596"/>
                </a:moveTo>
                <a:cubicBezTo>
                  <a:pt x="3787" y="73829"/>
                  <a:pt x="74405" y="3350"/>
                  <a:pt x="162596" y="0"/>
                </a:cubicBezTo>
                <a:cubicBezTo>
                  <a:pt x="926876" y="123000"/>
                  <a:pt x="1465841" y="-96860"/>
                  <a:pt x="2418557" y="0"/>
                </a:cubicBezTo>
                <a:cubicBezTo>
                  <a:pt x="2505005" y="-2554"/>
                  <a:pt x="2582887" y="69300"/>
                  <a:pt x="2581153" y="162596"/>
                </a:cubicBezTo>
                <a:cubicBezTo>
                  <a:pt x="2548147" y="393948"/>
                  <a:pt x="2629924" y="663635"/>
                  <a:pt x="2581153" y="812959"/>
                </a:cubicBezTo>
                <a:cubicBezTo>
                  <a:pt x="2580123" y="903131"/>
                  <a:pt x="2500981" y="974348"/>
                  <a:pt x="2418557" y="975555"/>
                </a:cubicBezTo>
                <a:cubicBezTo>
                  <a:pt x="1967244" y="814848"/>
                  <a:pt x="555348" y="1015222"/>
                  <a:pt x="162596" y="975555"/>
                </a:cubicBezTo>
                <a:cubicBezTo>
                  <a:pt x="66856" y="974355"/>
                  <a:pt x="-4336" y="900794"/>
                  <a:pt x="0" y="812959"/>
                </a:cubicBezTo>
                <a:cubicBezTo>
                  <a:pt x="-46261" y="657000"/>
                  <a:pt x="42023" y="336307"/>
                  <a:pt x="0" y="1625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 </a:t>
            </a:r>
            <a:r>
              <a:rPr lang="en-US" sz="3000" dirty="0" err="1">
                <a:solidFill>
                  <a:schemeClr val="tx1"/>
                </a:solidFill>
              </a:rPr>
              <a:t>giờ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>
                <a:solidFill>
                  <a:schemeClr val="tx1"/>
                </a:solidFill>
              </a:rPr>
              <a:t>42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2993988" y="2763067"/>
            <a:ext cx="2581153" cy="975555"/>
          </a:xfrm>
          <a:custGeom>
            <a:avLst/>
            <a:gdLst>
              <a:gd name="connsiteX0" fmla="*/ 0 w 2581153"/>
              <a:gd name="connsiteY0" fmla="*/ 162596 h 975555"/>
              <a:gd name="connsiteX1" fmla="*/ 162596 w 2581153"/>
              <a:gd name="connsiteY1" fmla="*/ 0 h 975555"/>
              <a:gd name="connsiteX2" fmla="*/ 2418557 w 2581153"/>
              <a:gd name="connsiteY2" fmla="*/ 0 h 975555"/>
              <a:gd name="connsiteX3" fmla="*/ 2581153 w 2581153"/>
              <a:gd name="connsiteY3" fmla="*/ 162596 h 975555"/>
              <a:gd name="connsiteX4" fmla="*/ 2581153 w 2581153"/>
              <a:gd name="connsiteY4" fmla="*/ 812959 h 975555"/>
              <a:gd name="connsiteX5" fmla="*/ 2418557 w 2581153"/>
              <a:gd name="connsiteY5" fmla="*/ 975555 h 975555"/>
              <a:gd name="connsiteX6" fmla="*/ 162596 w 2581153"/>
              <a:gd name="connsiteY6" fmla="*/ 975555 h 975555"/>
              <a:gd name="connsiteX7" fmla="*/ 0 w 2581153"/>
              <a:gd name="connsiteY7" fmla="*/ 812959 h 975555"/>
              <a:gd name="connsiteX8" fmla="*/ 0 w 2581153"/>
              <a:gd name="connsiteY8" fmla="*/ 162596 h 9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1153" h="975555" fill="none" extrusionOk="0">
                <a:moveTo>
                  <a:pt x="0" y="162596"/>
                </a:moveTo>
                <a:cubicBezTo>
                  <a:pt x="47" y="74058"/>
                  <a:pt x="74547" y="2938"/>
                  <a:pt x="162596" y="0"/>
                </a:cubicBezTo>
                <a:cubicBezTo>
                  <a:pt x="1044371" y="72427"/>
                  <a:pt x="1920695" y="61419"/>
                  <a:pt x="2418557" y="0"/>
                </a:cubicBezTo>
                <a:cubicBezTo>
                  <a:pt x="2506181" y="-14972"/>
                  <a:pt x="2578196" y="71903"/>
                  <a:pt x="2581153" y="162596"/>
                </a:cubicBezTo>
                <a:cubicBezTo>
                  <a:pt x="2543126" y="263469"/>
                  <a:pt x="2609026" y="534956"/>
                  <a:pt x="2581153" y="812959"/>
                </a:cubicBezTo>
                <a:cubicBezTo>
                  <a:pt x="2581677" y="900099"/>
                  <a:pt x="2498729" y="964763"/>
                  <a:pt x="2418557" y="975555"/>
                </a:cubicBezTo>
                <a:cubicBezTo>
                  <a:pt x="1337703" y="1005382"/>
                  <a:pt x="990897" y="896249"/>
                  <a:pt x="162596" y="975555"/>
                </a:cubicBezTo>
                <a:cubicBezTo>
                  <a:pt x="88349" y="973797"/>
                  <a:pt x="-5041" y="903755"/>
                  <a:pt x="0" y="812959"/>
                </a:cubicBezTo>
                <a:cubicBezTo>
                  <a:pt x="-18721" y="515180"/>
                  <a:pt x="28127" y="460251"/>
                  <a:pt x="0" y="162596"/>
                </a:cubicBezTo>
                <a:close/>
              </a:path>
              <a:path w="2581153" h="975555" stroke="0" extrusionOk="0">
                <a:moveTo>
                  <a:pt x="0" y="162596"/>
                </a:moveTo>
                <a:cubicBezTo>
                  <a:pt x="3787" y="73829"/>
                  <a:pt x="74405" y="3350"/>
                  <a:pt x="162596" y="0"/>
                </a:cubicBezTo>
                <a:cubicBezTo>
                  <a:pt x="926876" y="123000"/>
                  <a:pt x="1465841" y="-96860"/>
                  <a:pt x="2418557" y="0"/>
                </a:cubicBezTo>
                <a:cubicBezTo>
                  <a:pt x="2505005" y="-2554"/>
                  <a:pt x="2582887" y="69300"/>
                  <a:pt x="2581153" y="162596"/>
                </a:cubicBezTo>
                <a:cubicBezTo>
                  <a:pt x="2548147" y="393948"/>
                  <a:pt x="2629924" y="663635"/>
                  <a:pt x="2581153" y="812959"/>
                </a:cubicBezTo>
                <a:cubicBezTo>
                  <a:pt x="2580123" y="903131"/>
                  <a:pt x="2500981" y="974348"/>
                  <a:pt x="2418557" y="975555"/>
                </a:cubicBezTo>
                <a:cubicBezTo>
                  <a:pt x="1967244" y="814848"/>
                  <a:pt x="555348" y="1015222"/>
                  <a:pt x="162596" y="975555"/>
                </a:cubicBezTo>
                <a:cubicBezTo>
                  <a:pt x="66856" y="974355"/>
                  <a:pt x="-4336" y="900794"/>
                  <a:pt x="0" y="812959"/>
                </a:cubicBezTo>
                <a:cubicBezTo>
                  <a:pt x="-46261" y="657000"/>
                  <a:pt x="42023" y="336307"/>
                  <a:pt x="0" y="1625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 </a:t>
            </a:r>
            <a:r>
              <a:rPr lang="en-US" sz="3000" dirty="0" err="1">
                <a:solidFill>
                  <a:schemeClr val="tx1"/>
                </a:solidFill>
              </a:rPr>
              <a:t>giờ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>
                <a:solidFill>
                  <a:schemeClr val="tx1"/>
                </a:solidFill>
              </a:rPr>
              <a:t>47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257082" y="2763067"/>
            <a:ext cx="2581153" cy="975555"/>
          </a:xfrm>
          <a:custGeom>
            <a:avLst/>
            <a:gdLst>
              <a:gd name="connsiteX0" fmla="*/ 0 w 2581153"/>
              <a:gd name="connsiteY0" fmla="*/ 162596 h 975555"/>
              <a:gd name="connsiteX1" fmla="*/ 162596 w 2581153"/>
              <a:gd name="connsiteY1" fmla="*/ 0 h 975555"/>
              <a:gd name="connsiteX2" fmla="*/ 2418557 w 2581153"/>
              <a:gd name="connsiteY2" fmla="*/ 0 h 975555"/>
              <a:gd name="connsiteX3" fmla="*/ 2581153 w 2581153"/>
              <a:gd name="connsiteY3" fmla="*/ 162596 h 975555"/>
              <a:gd name="connsiteX4" fmla="*/ 2581153 w 2581153"/>
              <a:gd name="connsiteY4" fmla="*/ 812959 h 975555"/>
              <a:gd name="connsiteX5" fmla="*/ 2418557 w 2581153"/>
              <a:gd name="connsiteY5" fmla="*/ 975555 h 975555"/>
              <a:gd name="connsiteX6" fmla="*/ 162596 w 2581153"/>
              <a:gd name="connsiteY6" fmla="*/ 975555 h 975555"/>
              <a:gd name="connsiteX7" fmla="*/ 0 w 2581153"/>
              <a:gd name="connsiteY7" fmla="*/ 812959 h 975555"/>
              <a:gd name="connsiteX8" fmla="*/ 0 w 2581153"/>
              <a:gd name="connsiteY8" fmla="*/ 162596 h 9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1153" h="975555" fill="none" extrusionOk="0">
                <a:moveTo>
                  <a:pt x="0" y="162596"/>
                </a:moveTo>
                <a:cubicBezTo>
                  <a:pt x="47" y="74058"/>
                  <a:pt x="74547" y="2938"/>
                  <a:pt x="162596" y="0"/>
                </a:cubicBezTo>
                <a:cubicBezTo>
                  <a:pt x="1044371" y="72427"/>
                  <a:pt x="1920695" y="61419"/>
                  <a:pt x="2418557" y="0"/>
                </a:cubicBezTo>
                <a:cubicBezTo>
                  <a:pt x="2506181" y="-14972"/>
                  <a:pt x="2578196" y="71903"/>
                  <a:pt x="2581153" y="162596"/>
                </a:cubicBezTo>
                <a:cubicBezTo>
                  <a:pt x="2543126" y="263469"/>
                  <a:pt x="2609026" y="534956"/>
                  <a:pt x="2581153" y="812959"/>
                </a:cubicBezTo>
                <a:cubicBezTo>
                  <a:pt x="2581677" y="900099"/>
                  <a:pt x="2498729" y="964763"/>
                  <a:pt x="2418557" y="975555"/>
                </a:cubicBezTo>
                <a:cubicBezTo>
                  <a:pt x="1337703" y="1005382"/>
                  <a:pt x="990897" y="896249"/>
                  <a:pt x="162596" y="975555"/>
                </a:cubicBezTo>
                <a:cubicBezTo>
                  <a:pt x="88349" y="973797"/>
                  <a:pt x="-5041" y="903755"/>
                  <a:pt x="0" y="812959"/>
                </a:cubicBezTo>
                <a:cubicBezTo>
                  <a:pt x="-18721" y="515180"/>
                  <a:pt x="28127" y="460251"/>
                  <a:pt x="0" y="162596"/>
                </a:cubicBezTo>
                <a:close/>
              </a:path>
              <a:path w="2581153" h="975555" stroke="0" extrusionOk="0">
                <a:moveTo>
                  <a:pt x="0" y="162596"/>
                </a:moveTo>
                <a:cubicBezTo>
                  <a:pt x="3787" y="73829"/>
                  <a:pt x="74405" y="3350"/>
                  <a:pt x="162596" y="0"/>
                </a:cubicBezTo>
                <a:cubicBezTo>
                  <a:pt x="926876" y="123000"/>
                  <a:pt x="1465841" y="-96860"/>
                  <a:pt x="2418557" y="0"/>
                </a:cubicBezTo>
                <a:cubicBezTo>
                  <a:pt x="2505005" y="-2554"/>
                  <a:pt x="2582887" y="69300"/>
                  <a:pt x="2581153" y="162596"/>
                </a:cubicBezTo>
                <a:cubicBezTo>
                  <a:pt x="2548147" y="393948"/>
                  <a:pt x="2629924" y="663635"/>
                  <a:pt x="2581153" y="812959"/>
                </a:cubicBezTo>
                <a:cubicBezTo>
                  <a:pt x="2580123" y="903131"/>
                  <a:pt x="2500981" y="974348"/>
                  <a:pt x="2418557" y="975555"/>
                </a:cubicBezTo>
                <a:cubicBezTo>
                  <a:pt x="1967244" y="814848"/>
                  <a:pt x="555348" y="1015222"/>
                  <a:pt x="162596" y="975555"/>
                </a:cubicBezTo>
                <a:cubicBezTo>
                  <a:pt x="66856" y="974355"/>
                  <a:pt x="-4336" y="900794"/>
                  <a:pt x="0" y="812959"/>
                </a:cubicBezTo>
                <a:cubicBezTo>
                  <a:pt x="-46261" y="657000"/>
                  <a:pt x="42023" y="336307"/>
                  <a:pt x="0" y="1625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 </a:t>
            </a:r>
            <a:r>
              <a:rPr lang="en-US" sz="3000" dirty="0" err="1">
                <a:solidFill>
                  <a:schemeClr val="tx1"/>
                </a:solidFill>
              </a:rPr>
              <a:t>giờ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>
                <a:solidFill>
                  <a:schemeClr val="tx1"/>
                </a:solidFill>
              </a:rPr>
              <a:t>52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340769" y="2763066"/>
            <a:ext cx="2581153" cy="975555"/>
          </a:xfrm>
          <a:custGeom>
            <a:avLst/>
            <a:gdLst>
              <a:gd name="connsiteX0" fmla="*/ 0 w 2581153"/>
              <a:gd name="connsiteY0" fmla="*/ 162596 h 975555"/>
              <a:gd name="connsiteX1" fmla="*/ 162596 w 2581153"/>
              <a:gd name="connsiteY1" fmla="*/ 0 h 975555"/>
              <a:gd name="connsiteX2" fmla="*/ 2418557 w 2581153"/>
              <a:gd name="connsiteY2" fmla="*/ 0 h 975555"/>
              <a:gd name="connsiteX3" fmla="*/ 2581153 w 2581153"/>
              <a:gd name="connsiteY3" fmla="*/ 162596 h 975555"/>
              <a:gd name="connsiteX4" fmla="*/ 2581153 w 2581153"/>
              <a:gd name="connsiteY4" fmla="*/ 812959 h 975555"/>
              <a:gd name="connsiteX5" fmla="*/ 2418557 w 2581153"/>
              <a:gd name="connsiteY5" fmla="*/ 975555 h 975555"/>
              <a:gd name="connsiteX6" fmla="*/ 162596 w 2581153"/>
              <a:gd name="connsiteY6" fmla="*/ 975555 h 975555"/>
              <a:gd name="connsiteX7" fmla="*/ 0 w 2581153"/>
              <a:gd name="connsiteY7" fmla="*/ 812959 h 975555"/>
              <a:gd name="connsiteX8" fmla="*/ 0 w 2581153"/>
              <a:gd name="connsiteY8" fmla="*/ 162596 h 9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1153" h="975555" fill="none" extrusionOk="0">
                <a:moveTo>
                  <a:pt x="0" y="162596"/>
                </a:moveTo>
                <a:cubicBezTo>
                  <a:pt x="47" y="74058"/>
                  <a:pt x="74547" y="2938"/>
                  <a:pt x="162596" y="0"/>
                </a:cubicBezTo>
                <a:cubicBezTo>
                  <a:pt x="1044371" y="72427"/>
                  <a:pt x="1920695" y="61419"/>
                  <a:pt x="2418557" y="0"/>
                </a:cubicBezTo>
                <a:cubicBezTo>
                  <a:pt x="2506181" y="-14972"/>
                  <a:pt x="2578196" y="71903"/>
                  <a:pt x="2581153" y="162596"/>
                </a:cubicBezTo>
                <a:cubicBezTo>
                  <a:pt x="2543126" y="263469"/>
                  <a:pt x="2609026" y="534956"/>
                  <a:pt x="2581153" y="812959"/>
                </a:cubicBezTo>
                <a:cubicBezTo>
                  <a:pt x="2581677" y="900099"/>
                  <a:pt x="2498729" y="964763"/>
                  <a:pt x="2418557" y="975555"/>
                </a:cubicBezTo>
                <a:cubicBezTo>
                  <a:pt x="1337703" y="1005382"/>
                  <a:pt x="990897" y="896249"/>
                  <a:pt x="162596" y="975555"/>
                </a:cubicBezTo>
                <a:cubicBezTo>
                  <a:pt x="88349" y="973797"/>
                  <a:pt x="-5041" y="903755"/>
                  <a:pt x="0" y="812959"/>
                </a:cubicBezTo>
                <a:cubicBezTo>
                  <a:pt x="-18721" y="515180"/>
                  <a:pt x="28127" y="460251"/>
                  <a:pt x="0" y="162596"/>
                </a:cubicBezTo>
                <a:close/>
              </a:path>
              <a:path w="2581153" h="975555" stroke="0" extrusionOk="0">
                <a:moveTo>
                  <a:pt x="0" y="162596"/>
                </a:moveTo>
                <a:cubicBezTo>
                  <a:pt x="3787" y="73829"/>
                  <a:pt x="74405" y="3350"/>
                  <a:pt x="162596" y="0"/>
                </a:cubicBezTo>
                <a:cubicBezTo>
                  <a:pt x="926876" y="123000"/>
                  <a:pt x="1465841" y="-96860"/>
                  <a:pt x="2418557" y="0"/>
                </a:cubicBezTo>
                <a:cubicBezTo>
                  <a:pt x="2505005" y="-2554"/>
                  <a:pt x="2582887" y="69300"/>
                  <a:pt x="2581153" y="162596"/>
                </a:cubicBezTo>
                <a:cubicBezTo>
                  <a:pt x="2548147" y="393948"/>
                  <a:pt x="2629924" y="663635"/>
                  <a:pt x="2581153" y="812959"/>
                </a:cubicBezTo>
                <a:cubicBezTo>
                  <a:pt x="2580123" y="903131"/>
                  <a:pt x="2500981" y="974348"/>
                  <a:pt x="2418557" y="975555"/>
                </a:cubicBezTo>
                <a:cubicBezTo>
                  <a:pt x="1967244" y="814848"/>
                  <a:pt x="555348" y="1015222"/>
                  <a:pt x="162596" y="975555"/>
                </a:cubicBezTo>
                <a:cubicBezTo>
                  <a:pt x="66856" y="974355"/>
                  <a:pt x="-4336" y="900794"/>
                  <a:pt x="0" y="812959"/>
                </a:cubicBezTo>
                <a:cubicBezTo>
                  <a:pt x="-46261" y="657000"/>
                  <a:pt x="42023" y="336307"/>
                  <a:pt x="0" y="1625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 </a:t>
            </a:r>
            <a:r>
              <a:rPr lang="en-US" sz="3000" dirty="0" err="1">
                <a:solidFill>
                  <a:schemeClr val="tx1"/>
                </a:solidFill>
              </a:rPr>
              <a:t>giờ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>
                <a:solidFill>
                  <a:schemeClr val="tx1"/>
                </a:solidFill>
              </a:rPr>
              <a:t>57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35665" y="4023929"/>
            <a:ext cx="3680750" cy="2123955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Đồng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hồ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chỉ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thời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gian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nhiều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đồng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hồ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trước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>
                <a:solidFill>
                  <a:schemeClr val="tx1"/>
                </a:solidFill>
              </a:rPr>
              <a:t>5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061766" y="4023927"/>
            <a:ext cx="3680750" cy="2123955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Đồng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hồ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thứ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năm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chỉ</a:t>
            </a:r>
            <a:r>
              <a:rPr lang="en-US" sz="3000" b="1" dirty="0">
                <a:solidFill>
                  <a:schemeClr val="tx1"/>
                </a:solidFill>
              </a:rPr>
              <a:t> 3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2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/>
          <p:cNvSpPr/>
          <p:nvPr/>
        </p:nvSpPr>
        <p:spPr>
          <a:xfrm>
            <a:off x="766916" y="154373"/>
            <a:ext cx="6179905" cy="3127664"/>
          </a:xfrm>
          <a:custGeom>
            <a:avLst/>
            <a:gdLst>
              <a:gd name="connsiteX0" fmla="*/ 557908 w 6179905"/>
              <a:gd name="connsiteY0" fmla="*/ 1040382 h 3127664"/>
              <a:gd name="connsiteX1" fmla="*/ 804389 w 6179905"/>
              <a:gd name="connsiteY1" fmla="*/ 500064 h 3127664"/>
              <a:gd name="connsiteX2" fmla="*/ 2003462 w 6179905"/>
              <a:gd name="connsiteY2" fmla="*/ 376622 h 3127664"/>
              <a:gd name="connsiteX3" fmla="*/ 3212406 w 6179905"/>
              <a:gd name="connsiteY3" fmla="*/ 248475 h 3127664"/>
              <a:gd name="connsiteX4" fmla="*/ 3683480 w 6179905"/>
              <a:gd name="connsiteY4" fmla="*/ 14479 h 3127664"/>
              <a:gd name="connsiteX5" fmla="*/ 4267710 w 6179905"/>
              <a:gd name="connsiteY5" fmla="*/ 179623 h 3127664"/>
              <a:gd name="connsiteX6" fmla="*/ 5073101 w 6179905"/>
              <a:gd name="connsiteY6" fmla="*/ 49955 h 3127664"/>
              <a:gd name="connsiteX7" fmla="*/ 5481518 w 6179905"/>
              <a:gd name="connsiteY7" fmla="*/ 403700 h 3127664"/>
              <a:gd name="connsiteX8" fmla="*/ 6005666 w 6179905"/>
              <a:gd name="connsiteY8" fmla="*/ 747019 h 3127664"/>
              <a:gd name="connsiteX9" fmla="*/ 5982205 w 6179905"/>
              <a:gd name="connsiteY9" fmla="*/ 1119298 h 3127664"/>
              <a:gd name="connsiteX10" fmla="*/ 6153583 w 6179905"/>
              <a:gd name="connsiteY10" fmla="*/ 1688504 h 3127664"/>
              <a:gd name="connsiteX11" fmla="*/ 5350767 w 6179905"/>
              <a:gd name="connsiteY11" fmla="*/ 2186758 h 3127664"/>
              <a:gd name="connsiteX12" fmla="*/ 5063373 w 6179905"/>
              <a:gd name="connsiteY12" fmla="*/ 2613699 h 3127664"/>
              <a:gd name="connsiteX13" fmla="*/ 4084888 w 6179905"/>
              <a:gd name="connsiteY13" fmla="*/ 2665392 h 3127664"/>
              <a:gd name="connsiteX14" fmla="*/ 3385643 w 6179905"/>
              <a:gd name="connsiteY14" fmla="*/ 3120858 h 3127664"/>
              <a:gd name="connsiteX15" fmla="*/ 2357519 w 6179905"/>
              <a:gd name="connsiteY15" fmla="*/ 2842843 h 3127664"/>
              <a:gd name="connsiteX16" fmla="*/ 830281 w 6179905"/>
              <a:gd name="connsiteY16" fmla="*/ 2568159 h 3127664"/>
              <a:gd name="connsiteX17" fmla="*/ 158789 w 6179905"/>
              <a:gd name="connsiteY17" fmla="*/ 2262488 h 3127664"/>
              <a:gd name="connsiteX18" fmla="*/ 302271 w 6179905"/>
              <a:gd name="connsiteY18" fmla="*/ 1849882 h 3127664"/>
              <a:gd name="connsiteX19" fmla="*/ -716 w 6179905"/>
              <a:gd name="connsiteY19" fmla="*/ 1426562 h 3127664"/>
              <a:gd name="connsiteX20" fmla="*/ 552615 w 6179905"/>
              <a:gd name="connsiteY20" fmla="*/ 1050301 h 3127664"/>
              <a:gd name="connsiteX21" fmla="*/ 557908 w 6179905"/>
              <a:gd name="connsiteY21" fmla="*/ 1040382 h 3127664"/>
              <a:gd name="connsiteX0-1" fmla="*/ 6450451 w 6179905"/>
              <a:gd name="connsiteY0-2" fmla="*/ 2770485 h 3127664"/>
              <a:gd name="connsiteX1-3" fmla="*/ 6363571 w 6179905"/>
              <a:gd name="connsiteY1-4" fmla="*/ 2857365 h 3127664"/>
              <a:gd name="connsiteX2-5" fmla="*/ 6276691 w 6179905"/>
              <a:gd name="connsiteY2-6" fmla="*/ 2770485 h 3127664"/>
              <a:gd name="connsiteX3-7" fmla="*/ 6363571 w 6179905"/>
              <a:gd name="connsiteY3-8" fmla="*/ 2683605 h 3127664"/>
              <a:gd name="connsiteX4-9" fmla="*/ 6450451 w 6179905"/>
              <a:gd name="connsiteY4-10" fmla="*/ 2770485 h 3127664"/>
              <a:gd name="connsiteX0-11" fmla="*/ 6333045 w 6179905"/>
              <a:gd name="connsiteY0-12" fmla="*/ 2695185 h 3127664"/>
              <a:gd name="connsiteX1-13" fmla="*/ 6159286 w 6179905"/>
              <a:gd name="connsiteY1-14" fmla="*/ 2868944 h 3127664"/>
              <a:gd name="connsiteX2-15" fmla="*/ 5985527 w 6179905"/>
              <a:gd name="connsiteY2-16" fmla="*/ 2695185 h 3127664"/>
              <a:gd name="connsiteX3-17" fmla="*/ 6159286 w 6179905"/>
              <a:gd name="connsiteY3-18" fmla="*/ 2521426 h 3127664"/>
              <a:gd name="connsiteX4-19" fmla="*/ 6333045 w 6179905"/>
              <a:gd name="connsiteY4-20" fmla="*/ 2695185 h 3127664"/>
              <a:gd name="connsiteX0-21" fmla="*/ 6052601 w 6179905"/>
              <a:gd name="connsiteY0-22" fmla="*/ 2559790 h 3127664"/>
              <a:gd name="connsiteX1-23" fmla="*/ 5791962 w 6179905"/>
              <a:gd name="connsiteY1-24" fmla="*/ 2820429 h 3127664"/>
              <a:gd name="connsiteX2-25" fmla="*/ 5531323 w 6179905"/>
              <a:gd name="connsiteY2-26" fmla="*/ 2559790 h 3127664"/>
              <a:gd name="connsiteX3-27" fmla="*/ 5791962 w 6179905"/>
              <a:gd name="connsiteY3-28" fmla="*/ 2299151 h 3127664"/>
              <a:gd name="connsiteX4-29" fmla="*/ 6052601 w 6179905"/>
              <a:gd name="connsiteY4-30" fmla="*/ 2559790 h 3127664"/>
              <a:gd name="connsiteX0-31" fmla="*/ 671349 w 6179905"/>
              <a:gd name="connsiteY0-32" fmla="*/ 1895205 h 3127664"/>
              <a:gd name="connsiteX1-33" fmla="*/ 308995 w 6179905"/>
              <a:gd name="connsiteY1-34" fmla="*/ 1837502 h 3127664"/>
              <a:gd name="connsiteX2-35" fmla="*/ 991073 w 6179905"/>
              <a:gd name="connsiteY2-36" fmla="*/ 2526674 h 3127664"/>
              <a:gd name="connsiteX3-37" fmla="*/ 832570 w 6179905"/>
              <a:gd name="connsiteY3-38" fmla="*/ 2554258 h 3127664"/>
              <a:gd name="connsiteX4-39" fmla="*/ 2357233 w 6179905"/>
              <a:gd name="connsiteY4-40" fmla="*/ 2830101 h 3127664"/>
              <a:gd name="connsiteX5-41" fmla="*/ 2261673 w 6179905"/>
              <a:gd name="connsiteY5-42" fmla="*/ 2704126 h 3127664"/>
              <a:gd name="connsiteX6-43" fmla="*/ 4123799 w 6179905"/>
              <a:gd name="connsiteY6-44" fmla="*/ 2515959 h 3127664"/>
              <a:gd name="connsiteX7-45" fmla="*/ 4085603 w 6179905"/>
              <a:gd name="connsiteY7-46" fmla="*/ 2654170 h 3127664"/>
              <a:gd name="connsiteX8-47" fmla="*/ 4882268 w 6179905"/>
              <a:gd name="connsiteY8-48" fmla="*/ 1661861 h 3127664"/>
              <a:gd name="connsiteX9-49" fmla="*/ 5347334 w 6179905"/>
              <a:gd name="connsiteY9-50" fmla="*/ 2178504 h 3127664"/>
              <a:gd name="connsiteX10-51" fmla="*/ 5979344 w 6179905"/>
              <a:gd name="connsiteY10-52" fmla="*/ 1111623 h 3127664"/>
              <a:gd name="connsiteX11-53" fmla="*/ 5772202 w 6179905"/>
              <a:gd name="connsiteY11-54" fmla="*/ 1305365 h 3127664"/>
              <a:gd name="connsiteX12-55" fmla="*/ 5482376 w 6179905"/>
              <a:gd name="connsiteY12-56" fmla="*/ 392840 h 3127664"/>
              <a:gd name="connsiteX13-57" fmla="*/ 5493248 w 6179905"/>
              <a:gd name="connsiteY13-58" fmla="*/ 484353 h 3127664"/>
              <a:gd name="connsiteX14-59" fmla="*/ 4159705 w 6179905"/>
              <a:gd name="connsiteY14-60" fmla="*/ 286123 h 3127664"/>
              <a:gd name="connsiteX15-61" fmla="*/ 4265851 w 6179905"/>
              <a:gd name="connsiteY15-62" fmla="*/ 169415 h 3127664"/>
              <a:gd name="connsiteX16-63" fmla="*/ 3167344 w 6179905"/>
              <a:gd name="connsiteY16-64" fmla="*/ 341726 h 3127664"/>
              <a:gd name="connsiteX17-65" fmla="*/ 3218700 w 6179905"/>
              <a:gd name="connsiteY17-66" fmla="*/ 241090 h 3127664"/>
              <a:gd name="connsiteX18-67" fmla="*/ 2002746 w 6179905"/>
              <a:gd name="connsiteY18-68" fmla="*/ 375898 h 3127664"/>
              <a:gd name="connsiteX19-69" fmla="*/ 2188716 w 6179905"/>
              <a:gd name="connsiteY19-70" fmla="*/ 473493 h 3127664"/>
              <a:gd name="connsiteX20-71" fmla="*/ 590381 w 6179905"/>
              <a:gd name="connsiteY20-72" fmla="*/ 1143117 h 3127664"/>
              <a:gd name="connsiteX21-73" fmla="*/ 557908 w 6179905"/>
              <a:gd name="connsiteY21-74" fmla="*/ 1040382 h 3127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6179905" h="3127664" fill="none" extrusionOk="0">
                <a:moveTo>
                  <a:pt x="557908" y="1040382"/>
                </a:moveTo>
                <a:cubicBezTo>
                  <a:pt x="514470" y="835792"/>
                  <a:pt x="602598" y="638298"/>
                  <a:pt x="804389" y="500064"/>
                </a:cubicBezTo>
                <a:cubicBezTo>
                  <a:pt x="1185309" y="227966"/>
                  <a:pt x="1606426" y="302414"/>
                  <a:pt x="2003462" y="376622"/>
                </a:cubicBezTo>
                <a:cubicBezTo>
                  <a:pt x="2316930" y="69347"/>
                  <a:pt x="2858471" y="107661"/>
                  <a:pt x="3212406" y="248475"/>
                </a:cubicBezTo>
                <a:cubicBezTo>
                  <a:pt x="3276238" y="132377"/>
                  <a:pt x="3445907" y="12469"/>
                  <a:pt x="3683480" y="14479"/>
                </a:cubicBezTo>
                <a:cubicBezTo>
                  <a:pt x="3878276" y="-22719"/>
                  <a:pt x="4131240" y="98312"/>
                  <a:pt x="4267710" y="179623"/>
                </a:cubicBezTo>
                <a:cubicBezTo>
                  <a:pt x="4510948" y="39577"/>
                  <a:pt x="4827994" y="-1563"/>
                  <a:pt x="5073101" y="49955"/>
                </a:cubicBezTo>
                <a:cubicBezTo>
                  <a:pt x="5276362" y="89253"/>
                  <a:pt x="5455739" y="245668"/>
                  <a:pt x="5481518" y="403700"/>
                </a:cubicBezTo>
                <a:cubicBezTo>
                  <a:pt x="5727555" y="459837"/>
                  <a:pt x="5911048" y="599200"/>
                  <a:pt x="6005666" y="747019"/>
                </a:cubicBezTo>
                <a:cubicBezTo>
                  <a:pt x="6072523" y="873981"/>
                  <a:pt x="6064214" y="972764"/>
                  <a:pt x="5982205" y="1119298"/>
                </a:cubicBezTo>
                <a:cubicBezTo>
                  <a:pt x="6198259" y="1311438"/>
                  <a:pt x="6237205" y="1529956"/>
                  <a:pt x="6153583" y="1688504"/>
                </a:cubicBezTo>
                <a:cubicBezTo>
                  <a:pt x="6053326" y="1977765"/>
                  <a:pt x="5758017" y="2142243"/>
                  <a:pt x="5350767" y="2186758"/>
                </a:cubicBezTo>
                <a:cubicBezTo>
                  <a:pt x="5341321" y="2333161"/>
                  <a:pt x="5247305" y="2509870"/>
                  <a:pt x="5063373" y="2613699"/>
                </a:cubicBezTo>
                <a:cubicBezTo>
                  <a:pt x="4797150" y="2791683"/>
                  <a:pt x="4468377" y="2773888"/>
                  <a:pt x="4084888" y="2665392"/>
                </a:cubicBezTo>
                <a:cubicBezTo>
                  <a:pt x="3935749" y="2936219"/>
                  <a:pt x="3681372" y="3078684"/>
                  <a:pt x="3385643" y="3120858"/>
                </a:cubicBezTo>
                <a:cubicBezTo>
                  <a:pt x="3011452" y="3128840"/>
                  <a:pt x="2563078" y="3032534"/>
                  <a:pt x="2357519" y="2842843"/>
                </a:cubicBezTo>
                <a:cubicBezTo>
                  <a:pt x="1866929" y="2974983"/>
                  <a:pt x="1170694" y="2951296"/>
                  <a:pt x="830281" y="2568159"/>
                </a:cubicBezTo>
                <a:cubicBezTo>
                  <a:pt x="537863" y="2611004"/>
                  <a:pt x="248613" y="2480233"/>
                  <a:pt x="158789" y="2262488"/>
                </a:cubicBezTo>
                <a:cubicBezTo>
                  <a:pt x="129941" y="2137202"/>
                  <a:pt x="143777" y="1990196"/>
                  <a:pt x="302271" y="1849882"/>
                </a:cubicBezTo>
                <a:cubicBezTo>
                  <a:pt x="65411" y="1735186"/>
                  <a:pt x="-13243" y="1583053"/>
                  <a:pt x="-716" y="1426562"/>
                </a:cubicBezTo>
                <a:cubicBezTo>
                  <a:pt x="41562" y="1287551"/>
                  <a:pt x="263152" y="1116295"/>
                  <a:pt x="552615" y="1050301"/>
                </a:cubicBezTo>
                <a:cubicBezTo>
                  <a:pt x="554906" y="1046900"/>
                  <a:pt x="556198" y="1043565"/>
                  <a:pt x="557908" y="1040382"/>
                </a:cubicBezTo>
                <a:close/>
              </a:path>
              <a:path w="6179905" h="3127664" fill="none" extrusionOk="0">
                <a:moveTo>
                  <a:pt x="6450451" y="2770485"/>
                </a:moveTo>
                <a:cubicBezTo>
                  <a:pt x="6448177" y="2821284"/>
                  <a:pt x="6412687" y="2854687"/>
                  <a:pt x="6363571" y="2857365"/>
                </a:cubicBezTo>
                <a:cubicBezTo>
                  <a:pt x="6314279" y="2864386"/>
                  <a:pt x="6271942" y="2814146"/>
                  <a:pt x="6276691" y="2770485"/>
                </a:cubicBezTo>
                <a:cubicBezTo>
                  <a:pt x="6267219" y="2729691"/>
                  <a:pt x="6313295" y="2679621"/>
                  <a:pt x="6363571" y="2683605"/>
                </a:cubicBezTo>
                <a:cubicBezTo>
                  <a:pt x="6415065" y="2688697"/>
                  <a:pt x="6452814" y="2717423"/>
                  <a:pt x="6450451" y="2770485"/>
                </a:cubicBezTo>
                <a:close/>
              </a:path>
              <a:path w="6179905" h="3127664" fill="none" extrusionOk="0">
                <a:moveTo>
                  <a:pt x="6333045" y="2695185"/>
                </a:moveTo>
                <a:cubicBezTo>
                  <a:pt x="6337031" y="2804928"/>
                  <a:pt x="6239207" y="2867499"/>
                  <a:pt x="6159286" y="2868944"/>
                </a:cubicBezTo>
                <a:cubicBezTo>
                  <a:pt x="6070312" y="2864622"/>
                  <a:pt x="5983867" y="2781279"/>
                  <a:pt x="5985527" y="2695185"/>
                </a:cubicBezTo>
                <a:cubicBezTo>
                  <a:pt x="5965039" y="2600491"/>
                  <a:pt x="6077027" y="2516589"/>
                  <a:pt x="6159286" y="2521426"/>
                </a:cubicBezTo>
                <a:cubicBezTo>
                  <a:pt x="6254012" y="2529965"/>
                  <a:pt x="6348926" y="2609444"/>
                  <a:pt x="6333045" y="2695185"/>
                </a:cubicBezTo>
                <a:close/>
              </a:path>
              <a:path w="6179905" h="3127664" fill="none" extrusionOk="0">
                <a:moveTo>
                  <a:pt x="6052601" y="2559790"/>
                </a:moveTo>
                <a:cubicBezTo>
                  <a:pt x="6031911" y="2686383"/>
                  <a:pt x="5914522" y="2833055"/>
                  <a:pt x="5791962" y="2820429"/>
                </a:cubicBezTo>
                <a:cubicBezTo>
                  <a:pt x="5654196" y="2810974"/>
                  <a:pt x="5519430" y="2723968"/>
                  <a:pt x="5531323" y="2559790"/>
                </a:cubicBezTo>
                <a:cubicBezTo>
                  <a:pt x="5524270" y="2423635"/>
                  <a:pt x="5645067" y="2306292"/>
                  <a:pt x="5791962" y="2299151"/>
                </a:cubicBezTo>
                <a:cubicBezTo>
                  <a:pt x="5918327" y="2301736"/>
                  <a:pt x="6028223" y="2424579"/>
                  <a:pt x="6052601" y="2559790"/>
                </a:cubicBezTo>
                <a:close/>
              </a:path>
              <a:path w="6179905" h="3127664" fill="none" extrusionOk="0">
                <a:moveTo>
                  <a:pt x="671349" y="1895205"/>
                </a:moveTo>
                <a:cubicBezTo>
                  <a:pt x="554265" y="1929181"/>
                  <a:pt x="413862" y="1877353"/>
                  <a:pt x="308995" y="1837502"/>
                </a:cubicBezTo>
                <a:moveTo>
                  <a:pt x="991073" y="2526674"/>
                </a:moveTo>
                <a:cubicBezTo>
                  <a:pt x="946684" y="2548660"/>
                  <a:pt x="882205" y="2556941"/>
                  <a:pt x="832570" y="2554258"/>
                </a:cubicBezTo>
                <a:moveTo>
                  <a:pt x="2357233" y="2830101"/>
                </a:moveTo>
                <a:cubicBezTo>
                  <a:pt x="2312004" y="2788482"/>
                  <a:pt x="2292000" y="2748625"/>
                  <a:pt x="2261673" y="2704126"/>
                </a:cubicBezTo>
                <a:moveTo>
                  <a:pt x="4123799" y="2515959"/>
                </a:moveTo>
                <a:cubicBezTo>
                  <a:pt x="4121155" y="2566937"/>
                  <a:pt x="4112872" y="2602815"/>
                  <a:pt x="4085603" y="2654170"/>
                </a:cubicBezTo>
                <a:moveTo>
                  <a:pt x="4882268" y="1661861"/>
                </a:moveTo>
                <a:cubicBezTo>
                  <a:pt x="5198213" y="1780078"/>
                  <a:pt x="5345708" y="1975008"/>
                  <a:pt x="5347334" y="2178504"/>
                </a:cubicBezTo>
                <a:moveTo>
                  <a:pt x="5979344" y="1111623"/>
                </a:moveTo>
                <a:cubicBezTo>
                  <a:pt x="5941323" y="1193424"/>
                  <a:pt x="5861809" y="1238087"/>
                  <a:pt x="5772202" y="1305365"/>
                </a:cubicBezTo>
                <a:moveTo>
                  <a:pt x="5482376" y="392840"/>
                </a:moveTo>
                <a:cubicBezTo>
                  <a:pt x="5494566" y="423426"/>
                  <a:pt x="5495239" y="455120"/>
                  <a:pt x="5493248" y="484353"/>
                </a:cubicBezTo>
                <a:moveTo>
                  <a:pt x="4159705" y="286123"/>
                </a:moveTo>
                <a:cubicBezTo>
                  <a:pt x="4174804" y="238276"/>
                  <a:pt x="4211733" y="207985"/>
                  <a:pt x="4265851" y="169415"/>
                </a:cubicBezTo>
                <a:moveTo>
                  <a:pt x="3167344" y="341726"/>
                </a:moveTo>
                <a:cubicBezTo>
                  <a:pt x="3178956" y="308124"/>
                  <a:pt x="3196541" y="281169"/>
                  <a:pt x="3218700" y="241090"/>
                </a:cubicBezTo>
                <a:moveTo>
                  <a:pt x="2002746" y="375898"/>
                </a:moveTo>
                <a:cubicBezTo>
                  <a:pt x="2060928" y="405610"/>
                  <a:pt x="2133513" y="434063"/>
                  <a:pt x="2188716" y="473493"/>
                </a:cubicBezTo>
                <a:moveTo>
                  <a:pt x="590381" y="1143117"/>
                </a:moveTo>
                <a:cubicBezTo>
                  <a:pt x="575501" y="1116025"/>
                  <a:pt x="556637" y="1073311"/>
                  <a:pt x="557908" y="1040382"/>
                </a:cubicBezTo>
              </a:path>
              <a:path w="6179905" h="3127664" stroke="0" extrusionOk="0">
                <a:moveTo>
                  <a:pt x="557908" y="1040382"/>
                </a:moveTo>
                <a:cubicBezTo>
                  <a:pt x="537677" y="798114"/>
                  <a:pt x="601175" y="674617"/>
                  <a:pt x="804389" y="500064"/>
                </a:cubicBezTo>
                <a:cubicBezTo>
                  <a:pt x="1048286" y="310763"/>
                  <a:pt x="1626503" y="224756"/>
                  <a:pt x="2003462" y="376622"/>
                </a:cubicBezTo>
                <a:cubicBezTo>
                  <a:pt x="2220861" y="40394"/>
                  <a:pt x="2940603" y="-7623"/>
                  <a:pt x="3212406" y="248475"/>
                </a:cubicBezTo>
                <a:cubicBezTo>
                  <a:pt x="3335134" y="84923"/>
                  <a:pt x="3471743" y="1432"/>
                  <a:pt x="3683480" y="14479"/>
                </a:cubicBezTo>
                <a:cubicBezTo>
                  <a:pt x="3918251" y="-8449"/>
                  <a:pt x="4126825" y="62647"/>
                  <a:pt x="4267710" y="179623"/>
                </a:cubicBezTo>
                <a:cubicBezTo>
                  <a:pt x="4450524" y="43699"/>
                  <a:pt x="4769448" y="21892"/>
                  <a:pt x="5073101" y="49955"/>
                </a:cubicBezTo>
                <a:cubicBezTo>
                  <a:pt x="5268242" y="89121"/>
                  <a:pt x="5445178" y="246034"/>
                  <a:pt x="5481518" y="403700"/>
                </a:cubicBezTo>
                <a:cubicBezTo>
                  <a:pt x="5696972" y="457653"/>
                  <a:pt x="5950390" y="542834"/>
                  <a:pt x="6005666" y="747019"/>
                </a:cubicBezTo>
                <a:cubicBezTo>
                  <a:pt x="6089222" y="871685"/>
                  <a:pt x="6045264" y="1007139"/>
                  <a:pt x="5982205" y="1119298"/>
                </a:cubicBezTo>
                <a:cubicBezTo>
                  <a:pt x="6164729" y="1288209"/>
                  <a:pt x="6193858" y="1475380"/>
                  <a:pt x="6153583" y="1688504"/>
                </a:cubicBezTo>
                <a:cubicBezTo>
                  <a:pt x="6047190" y="2003132"/>
                  <a:pt x="5706205" y="2175050"/>
                  <a:pt x="5350767" y="2186758"/>
                </a:cubicBezTo>
                <a:cubicBezTo>
                  <a:pt x="5340186" y="2387899"/>
                  <a:pt x="5260051" y="2470518"/>
                  <a:pt x="5063373" y="2613699"/>
                </a:cubicBezTo>
                <a:cubicBezTo>
                  <a:pt x="4813289" y="2767313"/>
                  <a:pt x="4420749" y="2772934"/>
                  <a:pt x="4084888" y="2665392"/>
                </a:cubicBezTo>
                <a:cubicBezTo>
                  <a:pt x="4027262" y="2925764"/>
                  <a:pt x="3697910" y="3068114"/>
                  <a:pt x="3385643" y="3120858"/>
                </a:cubicBezTo>
                <a:cubicBezTo>
                  <a:pt x="2993483" y="3208491"/>
                  <a:pt x="2585947" y="3056213"/>
                  <a:pt x="2357519" y="2842843"/>
                </a:cubicBezTo>
                <a:cubicBezTo>
                  <a:pt x="1790433" y="3071862"/>
                  <a:pt x="1051986" y="2867774"/>
                  <a:pt x="830281" y="2568159"/>
                </a:cubicBezTo>
                <a:cubicBezTo>
                  <a:pt x="579317" y="2604590"/>
                  <a:pt x="263479" y="2486881"/>
                  <a:pt x="158789" y="2262488"/>
                </a:cubicBezTo>
                <a:cubicBezTo>
                  <a:pt x="116123" y="2100039"/>
                  <a:pt x="138885" y="1965039"/>
                  <a:pt x="302271" y="1849882"/>
                </a:cubicBezTo>
                <a:cubicBezTo>
                  <a:pt x="121568" y="1781204"/>
                  <a:pt x="-529" y="1589314"/>
                  <a:pt x="-716" y="1426562"/>
                </a:cubicBezTo>
                <a:cubicBezTo>
                  <a:pt x="34318" y="1209481"/>
                  <a:pt x="254709" y="1068792"/>
                  <a:pt x="552615" y="1050301"/>
                </a:cubicBezTo>
                <a:cubicBezTo>
                  <a:pt x="554243" y="1047903"/>
                  <a:pt x="556497" y="1044120"/>
                  <a:pt x="557908" y="1040382"/>
                </a:cubicBezTo>
                <a:close/>
              </a:path>
              <a:path w="6179905" h="3127664" stroke="0" extrusionOk="0">
                <a:moveTo>
                  <a:pt x="6450451" y="2770485"/>
                </a:moveTo>
                <a:cubicBezTo>
                  <a:pt x="6449171" y="2828774"/>
                  <a:pt x="6402921" y="2864585"/>
                  <a:pt x="6363571" y="2857365"/>
                </a:cubicBezTo>
                <a:cubicBezTo>
                  <a:pt x="6318139" y="2859506"/>
                  <a:pt x="6269571" y="2827100"/>
                  <a:pt x="6276691" y="2770485"/>
                </a:cubicBezTo>
                <a:cubicBezTo>
                  <a:pt x="6276397" y="2718841"/>
                  <a:pt x="6317096" y="2684437"/>
                  <a:pt x="6363571" y="2683605"/>
                </a:cubicBezTo>
                <a:cubicBezTo>
                  <a:pt x="6405461" y="2683356"/>
                  <a:pt x="6452835" y="2721008"/>
                  <a:pt x="6450451" y="2770485"/>
                </a:cubicBezTo>
                <a:close/>
              </a:path>
              <a:path w="6179905" h="3127664" stroke="0" extrusionOk="0">
                <a:moveTo>
                  <a:pt x="6333045" y="2695185"/>
                </a:moveTo>
                <a:cubicBezTo>
                  <a:pt x="6339176" y="2785332"/>
                  <a:pt x="6273364" y="2855538"/>
                  <a:pt x="6159286" y="2868944"/>
                </a:cubicBezTo>
                <a:cubicBezTo>
                  <a:pt x="6066411" y="2862253"/>
                  <a:pt x="5986487" y="2787456"/>
                  <a:pt x="5985527" y="2695185"/>
                </a:cubicBezTo>
                <a:cubicBezTo>
                  <a:pt x="5975144" y="2596829"/>
                  <a:pt x="6055106" y="2532230"/>
                  <a:pt x="6159286" y="2521426"/>
                </a:cubicBezTo>
                <a:cubicBezTo>
                  <a:pt x="6242295" y="2523903"/>
                  <a:pt x="6338385" y="2589557"/>
                  <a:pt x="6333045" y="2695185"/>
                </a:cubicBezTo>
                <a:close/>
              </a:path>
              <a:path w="6179905" h="3127664" stroke="0" extrusionOk="0">
                <a:moveTo>
                  <a:pt x="6052601" y="2559790"/>
                </a:moveTo>
                <a:cubicBezTo>
                  <a:pt x="6031833" y="2696148"/>
                  <a:pt x="5923959" y="2827283"/>
                  <a:pt x="5791962" y="2820429"/>
                </a:cubicBezTo>
                <a:cubicBezTo>
                  <a:pt x="5658687" y="2819856"/>
                  <a:pt x="5500661" y="2709438"/>
                  <a:pt x="5531323" y="2559790"/>
                </a:cubicBezTo>
                <a:cubicBezTo>
                  <a:pt x="5536210" y="2416746"/>
                  <a:pt x="5637655" y="2294467"/>
                  <a:pt x="5791962" y="2299151"/>
                </a:cubicBezTo>
                <a:cubicBezTo>
                  <a:pt x="5940548" y="2308797"/>
                  <a:pt x="6053183" y="2438158"/>
                  <a:pt x="6052601" y="2559790"/>
                </a:cubicBezTo>
                <a:close/>
              </a:path>
              <a:path w="6179905" h="3127664" fill="none" stroke="0" extrusionOk="0">
                <a:moveTo>
                  <a:pt x="671349" y="1895205"/>
                </a:moveTo>
                <a:cubicBezTo>
                  <a:pt x="553866" y="1908403"/>
                  <a:pt x="407399" y="1869705"/>
                  <a:pt x="308995" y="1837502"/>
                </a:cubicBezTo>
                <a:moveTo>
                  <a:pt x="991073" y="2526674"/>
                </a:moveTo>
                <a:cubicBezTo>
                  <a:pt x="946007" y="2545281"/>
                  <a:pt x="876468" y="2550242"/>
                  <a:pt x="832570" y="2554258"/>
                </a:cubicBezTo>
                <a:moveTo>
                  <a:pt x="2357233" y="2830101"/>
                </a:moveTo>
                <a:cubicBezTo>
                  <a:pt x="2326843" y="2791685"/>
                  <a:pt x="2292853" y="2751940"/>
                  <a:pt x="2261673" y="2704126"/>
                </a:cubicBezTo>
                <a:moveTo>
                  <a:pt x="4123799" y="2515959"/>
                </a:moveTo>
                <a:cubicBezTo>
                  <a:pt x="4119462" y="2563596"/>
                  <a:pt x="4101618" y="2603112"/>
                  <a:pt x="4085603" y="2654170"/>
                </a:cubicBezTo>
                <a:moveTo>
                  <a:pt x="4882268" y="1661861"/>
                </a:moveTo>
                <a:cubicBezTo>
                  <a:pt x="5177431" y="1764390"/>
                  <a:pt x="5399013" y="1943184"/>
                  <a:pt x="5347334" y="2178504"/>
                </a:cubicBezTo>
                <a:moveTo>
                  <a:pt x="5979344" y="1111623"/>
                </a:moveTo>
                <a:cubicBezTo>
                  <a:pt x="5934675" y="1180216"/>
                  <a:pt x="5844313" y="1254181"/>
                  <a:pt x="5772202" y="1305365"/>
                </a:cubicBezTo>
                <a:moveTo>
                  <a:pt x="5482376" y="392840"/>
                </a:moveTo>
                <a:cubicBezTo>
                  <a:pt x="5491509" y="416383"/>
                  <a:pt x="5494255" y="455661"/>
                  <a:pt x="5493248" y="484353"/>
                </a:cubicBezTo>
                <a:moveTo>
                  <a:pt x="4159705" y="286123"/>
                </a:moveTo>
                <a:cubicBezTo>
                  <a:pt x="4187659" y="241691"/>
                  <a:pt x="4227412" y="205295"/>
                  <a:pt x="4265851" y="169415"/>
                </a:cubicBezTo>
                <a:moveTo>
                  <a:pt x="3167344" y="341726"/>
                </a:moveTo>
                <a:cubicBezTo>
                  <a:pt x="3179106" y="305020"/>
                  <a:pt x="3203648" y="272149"/>
                  <a:pt x="3218700" y="241090"/>
                </a:cubicBezTo>
                <a:moveTo>
                  <a:pt x="2002746" y="375898"/>
                </a:moveTo>
                <a:cubicBezTo>
                  <a:pt x="2066777" y="404126"/>
                  <a:pt x="2129384" y="434781"/>
                  <a:pt x="2188716" y="473493"/>
                </a:cubicBezTo>
                <a:moveTo>
                  <a:pt x="590381" y="1143117"/>
                </a:moveTo>
                <a:cubicBezTo>
                  <a:pt x="575861" y="1111356"/>
                  <a:pt x="565941" y="1073748"/>
                  <a:pt x="557908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Vậy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</a:rPr>
              <a:t> ta </a:t>
            </a:r>
            <a:r>
              <a:rPr lang="en-US" sz="3200" dirty="0" err="1">
                <a:solidFill>
                  <a:sysClr val="windowText" lastClr="000000"/>
                </a:solidFill>
              </a:rPr>
              <a:t>đã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cho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cá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giỏ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</a:rPr>
              <a:t>Hôm</a:t>
            </a:r>
            <a:r>
              <a:rPr lang="en-US" sz="3200" dirty="0">
                <a:solidFill>
                  <a:sysClr val="windowText" lastClr="000000"/>
                </a:solidFill>
              </a:rPr>
              <a:t> nay, </a:t>
            </a:r>
            <a:r>
              <a:rPr lang="en-US" sz="3200" dirty="0" err="1">
                <a:solidFill>
                  <a:sysClr val="windowText" lastClr="000000"/>
                </a:solidFill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</a:rPr>
              <a:t> ta </a:t>
            </a:r>
            <a:r>
              <a:rPr lang="en-US" sz="3200" dirty="0" err="1">
                <a:solidFill>
                  <a:sysClr val="windowText" lastClr="000000"/>
                </a:solidFill>
              </a:rPr>
              <a:t>thật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giỏi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9" name="Picture 8" descr="A picture containing container, baske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96400"/>
            <a:ext cx="6585857" cy="370454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696190" y="1194956"/>
            <a:ext cx="5777346" cy="2381622"/>
          </a:xfrm>
          <a:custGeom>
            <a:avLst/>
            <a:gdLst>
              <a:gd name="connsiteX0" fmla="*/ 0 w 5777346"/>
              <a:gd name="connsiteY0" fmla="*/ 396945 h 2381622"/>
              <a:gd name="connsiteX1" fmla="*/ 396945 w 5777346"/>
              <a:gd name="connsiteY1" fmla="*/ 0 h 2381622"/>
              <a:gd name="connsiteX2" fmla="*/ 902385 w 5777346"/>
              <a:gd name="connsiteY2" fmla="*/ 0 h 2381622"/>
              <a:gd name="connsiteX3" fmla="*/ 1556483 w 5777346"/>
              <a:gd name="connsiteY3" fmla="*/ 0 h 2381622"/>
              <a:gd name="connsiteX4" fmla="*/ 2210581 w 5777346"/>
              <a:gd name="connsiteY4" fmla="*/ 0 h 2381622"/>
              <a:gd name="connsiteX5" fmla="*/ 2716021 w 5777346"/>
              <a:gd name="connsiteY5" fmla="*/ 0 h 2381622"/>
              <a:gd name="connsiteX6" fmla="*/ 3370119 w 5777346"/>
              <a:gd name="connsiteY6" fmla="*/ 0 h 2381622"/>
              <a:gd name="connsiteX7" fmla="*/ 3370119 w 5777346"/>
              <a:gd name="connsiteY7" fmla="*/ 0 h 2381622"/>
              <a:gd name="connsiteX8" fmla="*/ 3880451 w 5777346"/>
              <a:gd name="connsiteY8" fmla="*/ 0 h 2381622"/>
              <a:gd name="connsiteX9" fmla="*/ 4390783 w 5777346"/>
              <a:gd name="connsiteY9" fmla="*/ 0 h 2381622"/>
              <a:gd name="connsiteX10" fmla="*/ 4814455 w 5777346"/>
              <a:gd name="connsiteY10" fmla="*/ 0 h 2381622"/>
              <a:gd name="connsiteX11" fmla="*/ 5380401 w 5777346"/>
              <a:gd name="connsiteY11" fmla="*/ 0 h 2381622"/>
              <a:gd name="connsiteX12" fmla="*/ 5777346 w 5777346"/>
              <a:gd name="connsiteY12" fmla="*/ 396945 h 2381622"/>
              <a:gd name="connsiteX13" fmla="*/ 5777346 w 5777346"/>
              <a:gd name="connsiteY13" fmla="*/ 873266 h 2381622"/>
              <a:gd name="connsiteX14" fmla="*/ 5777346 w 5777346"/>
              <a:gd name="connsiteY14" fmla="*/ 1389280 h 2381622"/>
              <a:gd name="connsiteX15" fmla="*/ 6226717 w 5777346"/>
              <a:gd name="connsiteY15" fmla="*/ 1729848 h 2381622"/>
              <a:gd name="connsiteX16" fmla="*/ 6641521 w 5777346"/>
              <a:gd name="connsiteY16" fmla="*/ 2044218 h 2381622"/>
              <a:gd name="connsiteX17" fmla="*/ 6192150 w 5777346"/>
              <a:gd name="connsiteY17" fmla="*/ 2013261 h 2381622"/>
              <a:gd name="connsiteX18" fmla="*/ 5777346 w 5777346"/>
              <a:gd name="connsiteY18" fmla="*/ 1984685 h 2381622"/>
              <a:gd name="connsiteX19" fmla="*/ 5777346 w 5777346"/>
              <a:gd name="connsiteY19" fmla="*/ 1984677 h 2381622"/>
              <a:gd name="connsiteX20" fmla="*/ 5380401 w 5777346"/>
              <a:gd name="connsiteY20" fmla="*/ 2381622 h 2381622"/>
              <a:gd name="connsiteX21" fmla="*/ 4814455 w 5777346"/>
              <a:gd name="connsiteY21" fmla="*/ 2381622 h 2381622"/>
              <a:gd name="connsiteX22" fmla="*/ 4304123 w 5777346"/>
              <a:gd name="connsiteY22" fmla="*/ 2381622 h 2381622"/>
              <a:gd name="connsiteX23" fmla="*/ 3808234 w 5777346"/>
              <a:gd name="connsiteY23" fmla="*/ 2381622 h 2381622"/>
              <a:gd name="connsiteX24" fmla="*/ 3370119 w 5777346"/>
              <a:gd name="connsiteY24" fmla="*/ 2381622 h 2381622"/>
              <a:gd name="connsiteX25" fmla="*/ 3370119 w 5777346"/>
              <a:gd name="connsiteY25" fmla="*/ 2381622 h 2381622"/>
              <a:gd name="connsiteX26" fmla="*/ 2864679 w 5777346"/>
              <a:gd name="connsiteY26" fmla="*/ 2381622 h 2381622"/>
              <a:gd name="connsiteX27" fmla="*/ 2329508 w 5777346"/>
              <a:gd name="connsiteY27" fmla="*/ 2381622 h 2381622"/>
              <a:gd name="connsiteX28" fmla="*/ 1734873 w 5777346"/>
              <a:gd name="connsiteY28" fmla="*/ 2381622 h 2381622"/>
              <a:gd name="connsiteX29" fmla="*/ 1140239 w 5777346"/>
              <a:gd name="connsiteY29" fmla="*/ 2381622 h 2381622"/>
              <a:gd name="connsiteX30" fmla="*/ 396945 w 5777346"/>
              <a:gd name="connsiteY30" fmla="*/ 2381622 h 2381622"/>
              <a:gd name="connsiteX31" fmla="*/ 0 w 5777346"/>
              <a:gd name="connsiteY31" fmla="*/ 1984677 h 2381622"/>
              <a:gd name="connsiteX32" fmla="*/ 0 w 5777346"/>
              <a:gd name="connsiteY32" fmla="*/ 1984685 h 2381622"/>
              <a:gd name="connsiteX33" fmla="*/ 0 w 5777346"/>
              <a:gd name="connsiteY33" fmla="*/ 1389280 h 2381622"/>
              <a:gd name="connsiteX34" fmla="*/ 0 w 5777346"/>
              <a:gd name="connsiteY34" fmla="*/ 1389280 h 2381622"/>
              <a:gd name="connsiteX35" fmla="*/ 0 w 5777346"/>
              <a:gd name="connsiteY35" fmla="*/ 903036 h 2381622"/>
              <a:gd name="connsiteX36" fmla="*/ 0 w 5777346"/>
              <a:gd name="connsiteY36" fmla="*/ 396945 h 238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777346" h="2381622" fill="none" extrusionOk="0">
                <a:moveTo>
                  <a:pt x="0" y="396945"/>
                </a:moveTo>
                <a:cubicBezTo>
                  <a:pt x="-39094" y="135741"/>
                  <a:pt x="216929" y="26400"/>
                  <a:pt x="396945" y="0"/>
                </a:cubicBezTo>
                <a:cubicBezTo>
                  <a:pt x="564059" y="-21951"/>
                  <a:pt x="776091" y="49315"/>
                  <a:pt x="902385" y="0"/>
                </a:cubicBezTo>
                <a:cubicBezTo>
                  <a:pt x="1028679" y="-49315"/>
                  <a:pt x="1316947" y="14361"/>
                  <a:pt x="1556483" y="0"/>
                </a:cubicBezTo>
                <a:cubicBezTo>
                  <a:pt x="1796019" y="-14361"/>
                  <a:pt x="2006728" y="73035"/>
                  <a:pt x="2210581" y="0"/>
                </a:cubicBezTo>
                <a:cubicBezTo>
                  <a:pt x="2414434" y="-73035"/>
                  <a:pt x="2556080" y="11290"/>
                  <a:pt x="2716021" y="0"/>
                </a:cubicBezTo>
                <a:cubicBezTo>
                  <a:pt x="2875962" y="-11290"/>
                  <a:pt x="3095739" y="9398"/>
                  <a:pt x="3370119" y="0"/>
                </a:cubicBezTo>
                <a:lnTo>
                  <a:pt x="3370119" y="0"/>
                </a:lnTo>
                <a:cubicBezTo>
                  <a:pt x="3515591" y="-43052"/>
                  <a:pt x="3765670" y="39295"/>
                  <a:pt x="3880451" y="0"/>
                </a:cubicBezTo>
                <a:cubicBezTo>
                  <a:pt x="3995232" y="-39295"/>
                  <a:pt x="4193739" y="59877"/>
                  <a:pt x="4390783" y="0"/>
                </a:cubicBezTo>
                <a:cubicBezTo>
                  <a:pt x="4587827" y="-59877"/>
                  <a:pt x="4664318" y="30844"/>
                  <a:pt x="4814455" y="0"/>
                </a:cubicBezTo>
                <a:cubicBezTo>
                  <a:pt x="5097324" y="-29171"/>
                  <a:pt x="5159902" y="28770"/>
                  <a:pt x="5380401" y="0"/>
                </a:cubicBezTo>
                <a:cubicBezTo>
                  <a:pt x="5593155" y="-43822"/>
                  <a:pt x="5803128" y="210493"/>
                  <a:pt x="5777346" y="396945"/>
                </a:cubicBezTo>
                <a:cubicBezTo>
                  <a:pt x="5818629" y="576070"/>
                  <a:pt x="5774767" y="679476"/>
                  <a:pt x="5777346" y="873266"/>
                </a:cubicBezTo>
                <a:cubicBezTo>
                  <a:pt x="5779925" y="1067056"/>
                  <a:pt x="5739672" y="1141102"/>
                  <a:pt x="5777346" y="1389280"/>
                </a:cubicBezTo>
                <a:cubicBezTo>
                  <a:pt x="5941104" y="1512906"/>
                  <a:pt x="6002675" y="1591812"/>
                  <a:pt x="6226717" y="1729848"/>
                </a:cubicBezTo>
                <a:cubicBezTo>
                  <a:pt x="6450759" y="1867884"/>
                  <a:pt x="6476611" y="1956082"/>
                  <a:pt x="6641521" y="2044218"/>
                </a:cubicBezTo>
                <a:cubicBezTo>
                  <a:pt x="6473034" y="2051737"/>
                  <a:pt x="6325734" y="1969751"/>
                  <a:pt x="6192150" y="2013261"/>
                </a:cubicBezTo>
                <a:cubicBezTo>
                  <a:pt x="6058566" y="2056771"/>
                  <a:pt x="5861006" y="1982375"/>
                  <a:pt x="5777346" y="1984685"/>
                </a:cubicBezTo>
                <a:lnTo>
                  <a:pt x="5777346" y="1984677"/>
                </a:lnTo>
                <a:cubicBezTo>
                  <a:pt x="5783654" y="2214109"/>
                  <a:pt x="5588121" y="2363082"/>
                  <a:pt x="5380401" y="2381622"/>
                </a:cubicBezTo>
                <a:cubicBezTo>
                  <a:pt x="5156063" y="2394515"/>
                  <a:pt x="5020146" y="2333546"/>
                  <a:pt x="4814455" y="2381622"/>
                </a:cubicBezTo>
                <a:cubicBezTo>
                  <a:pt x="4584719" y="2405409"/>
                  <a:pt x="4440537" y="2343422"/>
                  <a:pt x="4304123" y="2381622"/>
                </a:cubicBezTo>
                <a:cubicBezTo>
                  <a:pt x="4167709" y="2419822"/>
                  <a:pt x="4048133" y="2370508"/>
                  <a:pt x="3808234" y="2381622"/>
                </a:cubicBezTo>
                <a:cubicBezTo>
                  <a:pt x="3568335" y="2392736"/>
                  <a:pt x="3497024" y="2340872"/>
                  <a:pt x="3370119" y="2381622"/>
                </a:cubicBezTo>
                <a:lnTo>
                  <a:pt x="3370119" y="2381622"/>
                </a:lnTo>
                <a:cubicBezTo>
                  <a:pt x="3139677" y="2402119"/>
                  <a:pt x="3079985" y="2379506"/>
                  <a:pt x="2864679" y="2381622"/>
                </a:cubicBezTo>
                <a:cubicBezTo>
                  <a:pt x="2649373" y="2383738"/>
                  <a:pt x="2477134" y="2332931"/>
                  <a:pt x="2329508" y="2381622"/>
                </a:cubicBezTo>
                <a:cubicBezTo>
                  <a:pt x="2181882" y="2430313"/>
                  <a:pt x="1961694" y="2338523"/>
                  <a:pt x="1734873" y="2381622"/>
                </a:cubicBezTo>
                <a:cubicBezTo>
                  <a:pt x="1508053" y="2424721"/>
                  <a:pt x="1301478" y="2374210"/>
                  <a:pt x="1140239" y="2381622"/>
                </a:cubicBezTo>
                <a:cubicBezTo>
                  <a:pt x="979000" y="2389034"/>
                  <a:pt x="758788" y="2374132"/>
                  <a:pt x="396945" y="2381622"/>
                </a:cubicBezTo>
                <a:cubicBezTo>
                  <a:pt x="149147" y="2393300"/>
                  <a:pt x="-15550" y="2251286"/>
                  <a:pt x="0" y="1984677"/>
                </a:cubicBezTo>
                <a:lnTo>
                  <a:pt x="0" y="1984685"/>
                </a:lnTo>
                <a:cubicBezTo>
                  <a:pt x="-52590" y="1793033"/>
                  <a:pt x="18237" y="1647814"/>
                  <a:pt x="0" y="1389280"/>
                </a:cubicBezTo>
                <a:lnTo>
                  <a:pt x="0" y="1389280"/>
                </a:lnTo>
                <a:cubicBezTo>
                  <a:pt x="-31296" y="1242554"/>
                  <a:pt x="47334" y="1067758"/>
                  <a:pt x="0" y="903036"/>
                </a:cubicBezTo>
                <a:cubicBezTo>
                  <a:pt x="-47334" y="738314"/>
                  <a:pt x="312" y="505684"/>
                  <a:pt x="0" y="396945"/>
                </a:cubicBezTo>
                <a:close/>
              </a:path>
              <a:path w="5777346" h="2381622" stroke="0" extrusionOk="0">
                <a:moveTo>
                  <a:pt x="0" y="396945"/>
                </a:moveTo>
                <a:cubicBezTo>
                  <a:pt x="-16912" y="205099"/>
                  <a:pt x="191245" y="18838"/>
                  <a:pt x="396945" y="0"/>
                </a:cubicBezTo>
                <a:cubicBezTo>
                  <a:pt x="546964" y="-35018"/>
                  <a:pt x="851757" y="67043"/>
                  <a:pt x="1051043" y="0"/>
                </a:cubicBezTo>
                <a:cubicBezTo>
                  <a:pt x="1250329" y="-67043"/>
                  <a:pt x="1522092" y="24894"/>
                  <a:pt x="1675410" y="0"/>
                </a:cubicBezTo>
                <a:cubicBezTo>
                  <a:pt x="1828728" y="-24894"/>
                  <a:pt x="2111187" y="52652"/>
                  <a:pt x="2329508" y="0"/>
                </a:cubicBezTo>
                <a:cubicBezTo>
                  <a:pt x="2547829" y="-52652"/>
                  <a:pt x="3026044" y="823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2539" y="-25556"/>
                  <a:pt x="5242001" y="25622"/>
                  <a:pt x="5380401" y="0"/>
                </a:cubicBezTo>
                <a:cubicBezTo>
                  <a:pt x="5610845" y="1063"/>
                  <a:pt x="5772230" y="196210"/>
                  <a:pt x="5777346" y="396945"/>
                </a:cubicBezTo>
                <a:cubicBezTo>
                  <a:pt x="5830122" y="526143"/>
                  <a:pt x="5745226" y="752528"/>
                  <a:pt x="5777346" y="873266"/>
                </a:cubicBezTo>
                <a:cubicBezTo>
                  <a:pt x="5809466" y="994004"/>
                  <a:pt x="5755510" y="1229859"/>
                  <a:pt x="5777346" y="1389280"/>
                </a:cubicBezTo>
                <a:cubicBezTo>
                  <a:pt x="5882726" y="1467451"/>
                  <a:pt x="6104590" y="1673322"/>
                  <a:pt x="6218075" y="1723298"/>
                </a:cubicBezTo>
                <a:cubicBezTo>
                  <a:pt x="6331560" y="1773274"/>
                  <a:pt x="6412653" y="1947717"/>
                  <a:pt x="6641521" y="2044218"/>
                </a:cubicBezTo>
                <a:cubicBezTo>
                  <a:pt x="6491779" y="2062206"/>
                  <a:pt x="6421066" y="2026992"/>
                  <a:pt x="6226717" y="2015642"/>
                </a:cubicBezTo>
                <a:cubicBezTo>
                  <a:pt x="6032368" y="2004292"/>
                  <a:pt x="5918151" y="1979417"/>
                  <a:pt x="5777346" y="1984685"/>
                </a:cubicBezTo>
                <a:lnTo>
                  <a:pt x="5777346" y="1984677"/>
                </a:lnTo>
                <a:cubicBezTo>
                  <a:pt x="5769965" y="2259303"/>
                  <a:pt x="5612207" y="2374012"/>
                  <a:pt x="5380401" y="2381622"/>
                </a:cubicBezTo>
                <a:cubicBezTo>
                  <a:pt x="5101416" y="2443922"/>
                  <a:pt x="5070119" y="2357904"/>
                  <a:pt x="4814455" y="2381622"/>
                </a:cubicBezTo>
                <a:cubicBezTo>
                  <a:pt x="4639721" y="2410753"/>
                  <a:pt x="4537432" y="2379984"/>
                  <a:pt x="4376340" y="2381622"/>
                </a:cubicBezTo>
                <a:cubicBezTo>
                  <a:pt x="4215249" y="2383260"/>
                  <a:pt x="4081723" y="2361167"/>
                  <a:pt x="3923781" y="2381622"/>
                </a:cubicBezTo>
                <a:cubicBezTo>
                  <a:pt x="3765839" y="2402077"/>
                  <a:pt x="3596818" y="2329175"/>
                  <a:pt x="3370119" y="2381622"/>
                </a:cubicBezTo>
                <a:lnTo>
                  <a:pt x="3370119" y="2381622"/>
                </a:lnTo>
                <a:cubicBezTo>
                  <a:pt x="3231009" y="2384012"/>
                  <a:pt x="2993646" y="2379841"/>
                  <a:pt x="2775484" y="2381622"/>
                </a:cubicBezTo>
                <a:cubicBezTo>
                  <a:pt x="2557322" y="2383403"/>
                  <a:pt x="2396868" y="2328172"/>
                  <a:pt x="2270045" y="2381622"/>
                </a:cubicBezTo>
                <a:cubicBezTo>
                  <a:pt x="2143222" y="2435072"/>
                  <a:pt x="1918250" y="2333446"/>
                  <a:pt x="1615946" y="2381622"/>
                </a:cubicBezTo>
                <a:cubicBezTo>
                  <a:pt x="1313642" y="2429798"/>
                  <a:pt x="1281921" y="2345707"/>
                  <a:pt x="961848" y="2381622"/>
                </a:cubicBezTo>
                <a:cubicBezTo>
                  <a:pt x="641775" y="2417537"/>
                  <a:pt x="540221" y="2326806"/>
                  <a:pt x="396945" y="2381622"/>
                </a:cubicBezTo>
                <a:cubicBezTo>
                  <a:pt x="162971" y="2431865"/>
                  <a:pt x="49446" y="2169691"/>
                  <a:pt x="0" y="1984677"/>
                </a:cubicBezTo>
                <a:lnTo>
                  <a:pt x="0" y="1984685"/>
                </a:lnTo>
                <a:cubicBezTo>
                  <a:pt x="-9344" y="1850662"/>
                  <a:pt x="13757" y="1641327"/>
                  <a:pt x="0" y="1389280"/>
                </a:cubicBezTo>
                <a:lnTo>
                  <a:pt x="0" y="1389280"/>
                </a:lnTo>
                <a:cubicBezTo>
                  <a:pt x="-14417" y="1157663"/>
                  <a:pt x="24569" y="1151928"/>
                  <a:pt x="0" y="922883"/>
                </a:cubicBezTo>
                <a:cubicBezTo>
                  <a:pt x="-24569" y="693838"/>
                  <a:pt x="39830" y="573868"/>
                  <a:pt x="0" y="3969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44361" y="349795"/>
            <a:ext cx="9795795" cy="1323439"/>
            <a:chOff x="1808502" y="994880"/>
            <a:chExt cx="9795795" cy="1323439"/>
          </a:xfrm>
        </p:grpSpPr>
        <p:sp>
          <p:nvSpPr>
            <p:cNvPr id="5" name="Oval 4"/>
            <p:cNvSpPr/>
            <p:nvPr/>
          </p:nvSpPr>
          <p:spPr>
            <a:xfrm>
              <a:off x="1808502" y="1359796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6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9091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Đọc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độ</a:t>
              </a:r>
              <a:r>
                <a:rPr lang="en-US" sz="4000" b="1" dirty="0">
                  <a:solidFill>
                    <a:srgbClr val="002060"/>
                  </a:solidFill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kế</a:t>
              </a:r>
              <a:r>
                <a:rPr lang="en-US" sz="4000" b="1" dirty="0">
                  <a:solidFill>
                    <a:srgbClr val="002060"/>
                  </a:solidFill>
                </a:rPr>
                <a:t>. </a:t>
              </a:r>
              <a:r>
                <a:rPr lang="en-US" sz="4000" b="1" dirty="0" err="1">
                  <a:solidFill>
                    <a:srgbClr val="002060"/>
                  </a:solidFill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kế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phù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hợp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ảnh</a:t>
              </a:r>
              <a:r>
                <a:rPr lang="en-US" sz="40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23760" y="1640235"/>
            <a:ext cx="3768457" cy="2455107"/>
            <a:chOff x="96260" y="1673234"/>
            <a:chExt cx="3768457" cy="2455107"/>
          </a:xfrm>
        </p:grpSpPr>
        <p:pic>
          <p:nvPicPr>
            <p:cNvPr id="8" name="Picture 7" descr="Graphical user interface, websit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0" y="1673234"/>
              <a:ext cx="3768457" cy="2455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2558143" y="2905974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296" y="1637267"/>
            <a:ext cx="3820542" cy="2422108"/>
            <a:chOff x="3923800" y="1673234"/>
            <a:chExt cx="3820542" cy="2422108"/>
          </a:xfrm>
        </p:grpSpPr>
        <p:pic>
          <p:nvPicPr>
            <p:cNvPr id="3" name="Picture 2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885" y="1673234"/>
              <a:ext cx="3768457" cy="24221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3923800" y="2130634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260" y="4194371"/>
            <a:ext cx="3879625" cy="2514818"/>
            <a:chOff x="96260" y="4194371"/>
            <a:chExt cx="3879625" cy="2514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60" y="4194371"/>
              <a:ext cx="3879625" cy="2514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238486" y="4216259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71637" y="4228664"/>
            <a:ext cx="3672705" cy="2446232"/>
            <a:chOff x="4071637" y="4228664"/>
            <a:chExt cx="3672705" cy="24462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1637" y="4228664"/>
              <a:ext cx="3672705" cy="24462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4071637" y="6120898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70567" y="1264228"/>
            <a:ext cx="1000212" cy="2795147"/>
            <a:chOff x="8170567" y="1264228"/>
            <a:chExt cx="1000212" cy="2795147"/>
          </a:xfrm>
        </p:grpSpPr>
        <p:pic>
          <p:nvPicPr>
            <p:cNvPr id="14" name="Picture 13" descr="A picture containing text, device, thermometer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058" y="1308317"/>
              <a:ext cx="929721" cy="275105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170567" y="1264228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141190" y="1192081"/>
            <a:ext cx="969161" cy="2777481"/>
            <a:chOff x="10141190" y="1192081"/>
            <a:chExt cx="969161" cy="2777481"/>
          </a:xfrm>
        </p:grpSpPr>
        <p:pic>
          <p:nvPicPr>
            <p:cNvPr id="16" name="Picture 15" descr="A picture containing text, device, thermometer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251" y="1264228"/>
              <a:ext cx="922100" cy="270533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141190" y="1192081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50953" y="3900992"/>
            <a:ext cx="925425" cy="2773904"/>
            <a:chOff x="9150953" y="3900992"/>
            <a:chExt cx="925425" cy="2773904"/>
          </a:xfrm>
        </p:grpSpPr>
        <p:pic>
          <p:nvPicPr>
            <p:cNvPr id="18" name="Picture 17" descr="A close-up of a temperature gauge&#10;&#10;Description automatically generated with low confidenc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864" y="3969562"/>
              <a:ext cx="853514" cy="270533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150953" y="3900992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C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70699" y="3900992"/>
            <a:ext cx="969457" cy="2792956"/>
            <a:chOff x="11070699" y="3900992"/>
            <a:chExt cx="969457" cy="2792956"/>
          </a:xfrm>
        </p:grpSpPr>
        <p:pic>
          <p:nvPicPr>
            <p:cNvPr id="20" name="Picture 19" descr="A picture containing text, device, thermometer&#10;&#10;Description automatically generated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"/>
            <a:stretch>
              <a:fillRect/>
            </a:stretch>
          </p:blipFill>
          <p:spPr>
            <a:xfrm>
              <a:off x="11127916" y="3950510"/>
              <a:ext cx="912240" cy="274343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070699" y="3900992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D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44361" y="349795"/>
            <a:ext cx="9795795" cy="1323439"/>
            <a:chOff x="1808502" y="994880"/>
            <a:chExt cx="9795795" cy="1323439"/>
          </a:xfrm>
        </p:grpSpPr>
        <p:sp>
          <p:nvSpPr>
            <p:cNvPr id="5" name="Oval 4"/>
            <p:cNvSpPr/>
            <p:nvPr/>
          </p:nvSpPr>
          <p:spPr>
            <a:xfrm>
              <a:off x="1808502" y="1359796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6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9091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Đọc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độ</a:t>
              </a:r>
              <a:r>
                <a:rPr lang="en-US" sz="4000" b="1" dirty="0">
                  <a:solidFill>
                    <a:srgbClr val="002060"/>
                  </a:solidFill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kế</a:t>
              </a:r>
              <a:r>
                <a:rPr lang="en-US" sz="4000" b="1" dirty="0">
                  <a:solidFill>
                    <a:srgbClr val="002060"/>
                  </a:solidFill>
                </a:rPr>
                <a:t>. </a:t>
              </a:r>
              <a:r>
                <a:rPr lang="en-US" sz="4000" b="1" dirty="0" err="1">
                  <a:solidFill>
                    <a:srgbClr val="002060"/>
                  </a:solidFill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kế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phù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hợp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ảnh</a:t>
              </a:r>
              <a:r>
                <a:rPr lang="en-US" sz="40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22524" y="2945690"/>
            <a:ext cx="996312" cy="2822481"/>
            <a:chOff x="8174467" y="1236894"/>
            <a:chExt cx="996312" cy="2822481"/>
          </a:xfrm>
        </p:grpSpPr>
        <p:pic>
          <p:nvPicPr>
            <p:cNvPr id="7" name="Picture 6" descr="A picture containing text, device, thermometer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058" y="1308317"/>
              <a:ext cx="929721" cy="27510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74467" y="1236894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82565" y="2976511"/>
            <a:ext cx="967142" cy="2791660"/>
            <a:chOff x="10143209" y="1177902"/>
            <a:chExt cx="967142" cy="2791660"/>
          </a:xfrm>
        </p:grpSpPr>
        <p:pic>
          <p:nvPicPr>
            <p:cNvPr id="13" name="Picture 12" descr="A picture containing text, device, thermometer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251" y="1264228"/>
              <a:ext cx="922100" cy="27053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143209" y="1177902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31242" y="2944617"/>
            <a:ext cx="919738" cy="2823554"/>
            <a:chOff x="9156640" y="3851342"/>
            <a:chExt cx="919738" cy="2823554"/>
          </a:xfrm>
        </p:grpSpPr>
        <p:pic>
          <p:nvPicPr>
            <p:cNvPr id="19" name="Picture 18" descr="A close-up of a temperature gauge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864" y="3969562"/>
              <a:ext cx="853514" cy="270533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156640" y="3851342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58064" y="2976511"/>
            <a:ext cx="988549" cy="2791660"/>
            <a:chOff x="11051607" y="3902288"/>
            <a:chExt cx="988549" cy="2791660"/>
          </a:xfrm>
        </p:grpSpPr>
        <p:pic>
          <p:nvPicPr>
            <p:cNvPr id="23" name="Picture 22" descr="A picture containing text, device, thermometer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"/>
            <a:stretch>
              <a:fillRect/>
            </a:stretch>
          </p:blipFill>
          <p:spPr>
            <a:xfrm>
              <a:off x="11127916" y="3950510"/>
              <a:ext cx="912240" cy="274343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051607" y="3902288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D</a:t>
              </a:r>
            </a:p>
          </p:txBody>
        </p:sp>
      </p:grpSp>
      <p:pic>
        <p:nvPicPr>
          <p:cNvPr id="25" name="Graphic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9640" y="3614337"/>
            <a:ext cx="2932427" cy="3113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/>
              <p:cNvSpPr/>
              <p:nvPr/>
            </p:nvSpPr>
            <p:spPr>
              <a:xfrm>
                <a:off x="2837966" y="2087330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36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: Rounded Corners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966" y="2087330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blipFill rotWithShape="1">
                <a:blip r:embed="rId9"/>
                <a:stretch>
                  <a:fillRect l="-1667" t="-4380" r="-1570" b="-11043"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/>
              <p:cNvSpPr/>
              <p:nvPr/>
            </p:nvSpPr>
            <p:spPr>
              <a:xfrm>
                <a:off x="5082026" y="2043680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32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Rectangle: Rounded Corners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026" y="2043680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blipFill rotWithShape="1">
                <a:blip r:embed="rId10"/>
                <a:stretch>
                  <a:fillRect l="-1666" t="-4400" r="-1572" b="-11023"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/>
              <p:cNvSpPr/>
              <p:nvPr/>
            </p:nvSpPr>
            <p:spPr>
              <a:xfrm>
                <a:off x="7574672" y="2008644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26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Rectangle: Rounded Corner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672" y="2008644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blipFill rotWithShape="1">
                <a:blip r:embed="rId11"/>
                <a:stretch>
                  <a:fillRect l="-1679" t="-4386" r="-1590" b="-11037"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: Rounded Corners 29"/>
              <p:cNvSpPr/>
              <p:nvPr/>
            </p:nvSpPr>
            <p:spPr>
              <a:xfrm>
                <a:off x="9876519" y="2043680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16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Rectangle: Rounded Corner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519" y="2043680"/>
                <a:ext cx="2027947" cy="799368"/>
              </a:xfrm>
              <a:custGeom>
                <a:avLst/>
                <a:gdLst>
                  <a:gd name="connsiteX0" fmla="*/ 0 w 2027947"/>
                  <a:gd name="connsiteY0" fmla="*/ 133231 h 799368"/>
                  <a:gd name="connsiteX1" fmla="*/ 133231 w 2027947"/>
                  <a:gd name="connsiteY1" fmla="*/ 0 h 799368"/>
                  <a:gd name="connsiteX2" fmla="*/ 1894716 w 2027947"/>
                  <a:gd name="connsiteY2" fmla="*/ 0 h 799368"/>
                  <a:gd name="connsiteX3" fmla="*/ 2027947 w 2027947"/>
                  <a:gd name="connsiteY3" fmla="*/ 133231 h 799368"/>
                  <a:gd name="connsiteX4" fmla="*/ 2027947 w 2027947"/>
                  <a:gd name="connsiteY4" fmla="*/ 666137 h 799368"/>
                  <a:gd name="connsiteX5" fmla="*/ 1894716 w 2027947"/>
                  <a:gd name="connsiteY5" fmla="*/ 799368 h 799368"/>
                  <a:gd name="connsiteX6" fmla="*/ 133231 w 2027947"/>
                  <a:gd name="connsiteY6" fmla="*/ 799368 h 799368"/>
                  <a:gd name="connsiteX7" fmla="*/ 0 w 2027947"/>
                  <a:gd name="connsiteY7" fmla="*/ 666137 h 799368"/>
                  <a:gd name="connsiteX8" fmla="*/ 0 w 2027947"/>
                  <a:gd name="connsiteY8" fmla="*/ 133231 h 79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7947" h="799368" fill="none" extrusionOk="0">
                    <a:moveTo>
                      <a:pt x="0" y="133231"/>
                    </a:moveTo>
                    <a:cubicBezTo>
                      <a:pt x="9473" y="61935"/>
                      <a:pt x="53604" y="-8710"/>
                      <a:pt x="133231" y="0"/>
                    </a:cubicBezTo>
                    <a:cubicBezTo>
                      <a:pt x="391904" y="-60191"/>
                      <a:pt x="1183913" y="78772"/>
                      <a:pt x="1894716" y="0"/>
                    </a:cubicBezTo>
                    <a:cubicBezTo>
                      <a:pt x="1958167" y="-8686"/>
                      <a:pt x="2028862" y="55663"/>
                      <a:pt x="2027947" y="133231"/>
                    </a:cubicBezTo>
                    <a:cubicBezTo>
                      <a:pt x="2070525" y="339352"/>
                      <a:pt x="1994118" y="523208"/>
                      <a:pt x="2027947" y="666137"/>
                    </a:cubicBezTo>
                    <a:cubicBezTo>
                      <a:pt x="2033856" y="739988"/>
                      <a:pt x="1968264" y="795921"/>
                      <a:pt x="1894716" y="799368"/>
                    </a:cubicBezTo>
                    <a:cubicBezTo>
                      <a:pt x="1414080" y="803423"/>
                      <a:pt x="888052" y="954163"/>
                      <a:pt x="133231" y="799368"/>
                    </a:cubicBezTo>
                    <a:cubicBezTo>
                      <a:pt x="56181" y="800938"/>
                      <a:pt x="-767" y="739021"/>
                      <a:pt x="0" y="666137"/>
                    </a:cubicBezTo>
                    <a:cubicBezTo>
                      <a:pt x="31905" y="480587"/>
                      <a:pt x="-45176" y="188206"/>
                      <a:pt x="0" y="133231"/>
                    </a:cubicBezTo>
                    <a:close/>
                  </a:path>
                  <a:path w="2027947" h="799368" stroke="0" extrusionOk="0">
                    <a:moveTo>
                      <a:pt x="0" y="133231"/>
                    </a:moveTo>
                    <a:cubicBezTo>
                      <a:pt x="695" y="68259"/>
                      <a:pt x="56568" y="-6354"/>
                      <a:pt x="133231" y="0"/>
                    </a:cubicBezTo>
                    <a:cubicBezTo>
                      <a:pt x="730454" y="-13245"/>
                      <a:pt x="1553875" y="68613"/>
                      <a:pt x="1894716" y="0"/>
                    </a:cubicBezTo>
                    <a:cubicBezTo>
                      <a:pt x="1979707" y="1516"/>
                      <a:pt x="2027900" y="66323"/>
                      <a:pt x="2027947" y="133231"/>
                    </a:cubicBezTo>
                    <a:cubicBezTo>
                      <a:pt x="2050921" y="309636"/>
                      <a:pt x="2054210" y="477887"/>
                      <a:pt x="2027947" y="666137"/>
                    </a:cubicBezTo>
                    <a:cubicBezTo>
                      <a:pt x="2031131" y="743949"/>
                      <a:pt x="1965999" y="803656"/>
                      <a:pt x="1894716" y="799368"/>
                    </a:cubicBezTo>
                    <a:cubicBezTo>
                      <a:pt x="1080313" y="657457"/>
                      <a:pt x="654886" y="946977"/>
                      <a:pt x="133231" y="799368"/>
                    </a:cubicBezTo>
                    <a:cubicBezTo>
                      <a:pt x="60876" y="798528"/>
                      <a:pt x="13175" y="733759"/>
                      <a:pt x="0" y="666137"/>
                    </a:cubicBezTo>
                    <a:cubicBezTo>
                      <a:pt x="-33461" y="500006"/>
                      <a:pt x="3494" y="301499"/>
                      <a:pt x="0" y="133231"/>
                    </a:cubicBezTo>
                    <a:close/>
                  </a:path>
                </a:pathLst>
              </a:custGeom>
              <a:blipFill rotWithShape="1">
                <a:blip r:embed="rId12"/>
                <a:stretch>
                  <a:fillRect l="-1678" t="-4400" r="-1591" b="-11023"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44600" y="-18294"/>
            <a:ext cx="9795795" cy="1323439"/>
            <a:chOff x="1808502" y="994880"/>
            <a:chExt cx="9795795" cy="1323439"/>
          </a:xfrm>
        </p:grpSpPr>
        <p:sp>
          <p:nvSpPr>
            <p:cNvPr id="5" name="Oval 4"/>
            <p:cNvSpPr/>
            <p:nvPr/>
          </p:nvSpPr>
          <p:spPr>
            <a:xfrm>
              <a:off x="1808502" y="1359796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6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9091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Đọc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độ</a:t>
              </a:r>
              <a:r>
                <a:rPr lang="en-US" sz="4000" b="1" dirty="0">
                  <a:solidFill>
                    <a:srgbClr val="002060"/>
                  </a:solidFill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kế</a:t>
              </a:r>
              <a:r>
                <a:rPr lang="en-US" sz="4000" b="1" dirty="0">
                  <a:solidFill>
                    <a:srgbClr val="002060"/>
                  </a:solidFill>
                </a:rPr>
                <a:t>. </a:t>
              </a:r>
              <a:r>
                <a:rPr lang="en-US" sz="4000" b="1" dirty="0" err="1">
                  <a:solidFill>
                    <a:srgbClr val="002060"/>
                  </a:solidFill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nhiệt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kế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phù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hợp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ảnh</a:t>
              </a:r>
              <a:r>
                <a:rPr lang="en-US" sz="40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62925" y="1315137"/>
            <a:ext cx="3768457" cy="2455107"/>
            <a:chOff x="96260" y="1673234"/>
            <a:chExt cx="3768457" cy="2455107"/>
          </a:xfrm>
        </p:grpSpPr>
        <p:pic>
          <p:nvPicPr>
            <p:cNvPr id="8" name="Picture 7" descr="Graphical user interface, websit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0" y="1673234"/>
              <a:ext cx="3768457" cy="2455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2558143" y="2905974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3219" y="1390271"/>
            <a:ext cx="3820542" cy="2422108"/>
            <a:chOff x="3923800" y="1673234"/>
            <a:chExt cx="3820542" cy="2422108"/>
          </a:xfrm>
        </p:grpSpPr>
        <p:pic>
          <p:nvPicPr>
            <p:cNvPr id="3" name="Picture 2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885" y="1673234"/>
              <a:ext cx="3768457" cy="24221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3923800" y="2130634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260" y="4194371"/>
            <a:ext cx="3879625" cy="2514818"/>
            <a:chOff x="96260" y="4194371"/>
            <a:chExt cx="3879625" cy="2514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60" y="4194371"/>
              <a:ext cx="3879625" cy="25148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238486" y="4216259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58677" y="4194371"/>
            <a:ext cx="3672705" cy="2446232"/>
            <a:chOff x="4071637" y="4228664"/>
            <a:chExt cx="3672705" cy="24462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1637" y="4228664"/>
              <a:ext cx="3672705" cy="24462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4071637" y="6120898"/>
              <a:ext cx="1306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000" b="1" dirty="0">
                  <a:solidFill>
                    <a:srgbClr val="FF0000"/>
                  </a:solidFill>
                </a:rPr>
                <a:t>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85377" y="1006493"/>
            <a:ext cx="984080" cy="2801812"/>
            <a:chOff x="8186699" y="1257563"/>
            <a:chExt cx="984080" cy="2801812"/>
          </a:xfrm>
        </p:grpSpPr>
        <p:pic>
          <p:nvPicPr>
            <p:cNvPr id="14" name="Picture 13" descr="A picture containing text, device, thermometer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058" y="1308317"/>
              <a:ext cx="929721" cy="275105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186699" y="1257563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25441" y="1219591"/>
            <a:ext cx="947478" cy="2791660"/>
            <a:chOff x="10162873" y="1177902"/>
            <a:chExt cx="947478" cy="2791660"/>
          </a:xfrm>
        </p:grpSpPr>
        <p:pic>
          <p:nvPicPr>
            <p:cNvPr id="16" name="Picture 15" descr="A picture containing text, device, thermometer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251" y="1264228"/>
              <a:ext cx="922100" cy="270533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162873" y="1177902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06199" y="3994745"/>
            <a:ext cx="919738" cy="2823554"/>
            <a:chOff x="9156640" y="3851342"/>
            <a:chExt cx="919738" cy="2823554"/>
          </a:xfrm>
        </p:grpSpPr>
        <p:pic>
          <p:nvPicPr>
            <p:cNvPr id="18" name="Picture 17" descr="A close-up of a temperature gauge&#10;&#10;Description automatically generated with low confidenc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864" y="3969562"/>
              <a:ext cx="853514" cy="270533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156640" y="3851342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C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885377" y="3835966"/>
            <a:ext cx="984080" cy="2804637"/>
            <a:chOff x="11056076" y="3889311"/>
            <a:chExt cx="984080" cy="2804637"/>
          </a:xfrm>
        </p:grpSpPr>
        <p:pic>
          <p:nvPicPr>
            <p:cNvPr id="20" name="Picture 19" descr="A picture containing text, device, thermometer&#10;&#10;Description automatically generated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3"/>
            <a:stretch>
              <a:fillRect/>
            </a:stretch>
          </p:blipFill>
          <p:spPr>
            <a:xfrm>
              <a:off x="11127916" y="3950510"/>
              <a:ext cx="912240" cy="274343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056076" y="3889311"/>
              <a:ext cx="5987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D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54184" y="106459"/>
            <a:ext cx="11517086" cy="977315"/>
          </a:xfrm>
          <a:custGeom>
            <a:avLst/>
            <a:gdLst>
              <a:gd name="connsiteX0" fmla="*/ 0 w 11517086"/>
              <a:gd name="connsiteY0" fmla="*/ 162889 h 977315"/>
              <a:gd name="connsiteX1" fmla="*/ 162889 w 11517086"/>
              <a:gd name="connsiteY1" fmla="*/ 0 h 977315"/>
              <a:gd name="connsiteX2" fmla="*/ 639992 w 11517086"/>
              <a:gd name="connsiteY2" fmla="*/ 0 h 977315"/>
              <a:gd name="connsiteX3" fmla="*/ 1117095 w 11517086"/>
              <a:gd name="connsiteY3" fmla="*/ 0 h 977315"/>
              <a:gd name="connsiteX4" fmla="*/ 1818025 w 11517086"/>
              <a:gd name="connsiteY4" fmla="*/ 0 h 977315"/>
              <a:gd name="connsiteX5" fmla="*/ 2630867 w 11517086"/>
              <a:gd name="connsiteY5" fmla="*/ 0 h 977315"/>
              <a:gd name="connsiteX6" fmla="*/ 3219883 w 11517086"/>
              <a:gd name="connsiteY6" fmla="*/ 0 h 977315"/>
              <a:gd name="connsiteX7" fmla="*/ 3473160 w 11517086"/>
              <a:gd name="connsiteY7" fmla="*/ 0 h 977315"/>
              <a:gd name="connsiteX8" fmla="*/ 3838350 w 11517086"/>
              <a:gd name="connsiteY8" fmla="*/ 0 h 977315"/>
              <a:gd name="connsiteX9" fmla="*/ 4427366 w 11517086"/>
              <a:gd name="connsiteY9" fmla="*/ 0 h 977315"/>
              <a:gd name="connsiteX10" fmla="*/ 5128296 w 11517086"/>
              <a:gd name="connsiteY10" fmla="*/ 0 h 977315"/>
              <a:gd name="connsiteX11" fmla="*/ 5829225 w 11517086"/>
              <a:gd name="connsiteY11" fmla="*/ 0 h 977315"/>
              <a:gd name="connsiteX12" fmla="*/ 6082502 w 11517086"/>
              <a:gd name="connsiteY12" fmla="*/ 0 h 977315"/>
              <a:gd name="connsiteX13" fmla="*/ 6671518 w 11517086"/>
              <a:gd name="connsiteY13" fmla="*/ 0 h 977315"/>
              <a:gd name="connsiteX14" fmla="*/ 7036708 w 11517086"/>
              <a:gd name="connsiteY14" fmla="*/ 0 h 977315"/>
              <a:gd name="connsiteX15" fmla="*/ 7849551 w 11517086"/>
              <a:gd name="connsiteY15" fmla="*/ 0 h 977315"/>
              <a:gd name="connsiteX16" fmla="*/ 8214741 w 11517086"/>
              <a:gd name="connsiteY16" fmla="*/ 0 h 977315"/>
              <a:gd name="connsiteX17" fmla="*/ 8691844 w 11517086"/>
              <a:gd name="connsiteY17" fmla="*/ 0 h 977315"/>
              <a:gd name="connsiteX18" fmla="*/ 9057034 w 11517086"/>
              <a:gd name="connsiteY18" fmla="*/ 0 h 977315"/>
              <a:gd name="connsiteX19" fmla="*/ 9534137 w 11517086"/>
              <a:gd name="connsiteY19" fmla="*/ 0 h 977315"/>
              <a:gd name="connsiteX20" fmla="*/ 10346979 w 11517086"/>
              <a:gd name="connsiteY20" fmla="*/ 0 h 977315"/>
              <a:gd name="connsiteX21" fmla="*/ 11354197 w 11517086"/>
              <a:gd name="connsiteY21" fmla="*/ 0 h 977315"/>
              <a:gd name="connsiteX22" fmla="*/ 11517086 w 11517086"/>
              <a:gd name="connsiteY22" fmla="*/ 162889 h 977315"/>
              <a:gd name="connsiteX23" fmla="*/ 11517086 w 11517086"/>
              <a:gd name="connsiteY23" fmla="*/ 488658 h 977315"/>
              <a:gd name="connsiteX24" fmla="*/ 11517086 w 11517086"/>
              <a:gd name="connsiteY24" fmla="*/ 814426 h 977315"/>
              <a:gd name="connsiteX25" fmla="*/ 11354197 w 11517086"/>
              <a:gd name="connsiteY25" fmla="*/ 977315 h 977315"/>
              <a:gd name="connsiteX26" fmla="*/ 10653268 w 11517086"/>
              <a:gd name="connsiteY26" fmla="*/ 977315 h 977315"/>
              <a:gd name="connsiteX27" fmla="*/ 10176165 w 11517086"/>
              <a:gd name="connsiteY27" fmla="*/ 977315 h 977315"/>
              <a:gd name="connsiteX28" fmla="*/ 9922888 w 11517086"/>
              <a:gd name="connsiteY28" fmla="*/ 977315 h 977315"/>
              <a:gd name="connsiteX29" fmla="*/ 9557698 w 11517086"/>
              <a:gd name="connsiteY29" fmla="*/ 977315 h 977315"/>
              <a:gd name="connsiteX30" fmla="*/ 8968681 w 11517086"/>
              <a:gd name="connsiteY30" fmla="*/ 977315 h 977315"/>
              <a:gd name="connsiteX31" fmla="*/ 8155839 w 11517086"/>
              <a:gd name="connsiteY31" fmla="*/ 977315 h 977315"/>
              <a:gd name="connsiteX32" fmla="*/ 7902562 w 11517086"/>
              <a:gd name="connsiteY32" fmla="*/ 977315 h 977315"/>
              <a:gd name="connsiteX33" fmla="*/ 7201633 w 11517086"/>
              <a:gd name="connsiteY33" fmla="*/ 977315 h 977315"/>
              <a:gd name="connsiteX34" fmla="*/ 6836443 w 11517086"/>
              <a:gd name="connsiteY34" fmla="*/ 977315 h 977315"/>
              <a:gd name="connsiteX35" fmla="*/ 6471253 w 11517086"/>
              <a:gd name="connsiteY35" fmla="*/ 977315 h 977315"/>
              <a:gd name="connsiteX36" fmla="*/ 5994149 w 11517086"/>
              <a:gd name="connsiteY36" fmla="*/ 977315 h 977315"/>
              <a:gd name="connsiteX37" fmla="*/ 5293220 w 11517086"/>
              <a:gd name="connsiteY37" fmla="*/ 977315 h 977315"/>
              <a:gd name="connsiteX38" fmla="*/ 4928030 w 11517086"/>
              <a:gd name="connsiteY38" fmla="*/ 977315 h 977315"/>
              <a:gd name="connsiteX39" fmla="*/ 4562840 w 11517086"/>
              <a:gd name="connsiteY39" fmla="*/ 977315 h 977315"/>
              <a:gd name="connsiteX40" fmla="*/ 4085737 w 11517086"/>
              <a:gd name="connsiteY40" fmla="*/ 977315 h 977315"/>
              <a:gd name="connsiteX41" fmla="*/ 3720547 w 11517086"/>
              <a:gd name="connsiteY41" fmla="*/ 977315 h 977315"/>
              <a:gd name="connsiteX42" fmla="*/ 3019618 w 11517086"/>
              <a:gd name="connsiteY42" fmla="*/ 977315 h 977315"/>
              <a:gd name="connsiteX43" fmla="*/ 2430601 w 11517086"/>
              <a:gd name="connsiteY43" fmla="*/ 977315 h 977315"/>
              <a:gd name="connsiteX44" fmla="*/ 1841585 w 11517086"/>
              <a:gd name="connsiteY44" fmla="*/ 977315 h 977315"/>
              <a:gd name="connsiteX45" fmla="*/ 1028743 w 11517086"/>
              <a:gd name="connsiteY45" fmla="*/ 977315 h 977315"/>
              <a:gd name="connsiteX46" fmla="*/ 775466 w 11517086"/>
              <a:gd name="connsiteY46" fmla="*/ 977315 h 977315"/>
              <a:gd name="connsiteX47" fmla="*/ 162889 w 11517086"/>
              <a:gd name="connsiteY47" fmla="*/ 977315 h 977315"/>
              <a:gd name="connsiteX48" fmla="*/ 0 w 11517086"/>
              <a:gd name="connsiteY48" fmla="*/ 814426 h 977315"/>
              <a:gd name="connsiteX49" fmla="*/ 0 w 11517086"/>
              <a:gd name="connsiteY49" fmla="*/ 501688 h 977315"/>
              <a:gd name="connsiteX50" fmla="*/ 0 w 11517086"/>
              <a:gd name="connsiteY50" fmla="*/ 162889 h 97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517086" h="977315" fill="none" extrusionOk="0">
                <a:moveTo>
                  <a:pt x="0" y="162889"/>
                </a:moveTo>
                <a:cubicBezTo>
                  <a:pt x="18951" y="79455"/>
                  <a:pt x="84964" y="-15865"/>
                  <a:pt x="162889" y="0"/>
                </a:cubicBezTo>
                <a:cubicBezTo>
                  <a:pt x="324668" y="-53630"/>
                  <a:pt x="520026" y="32071"/>
                  <a:pt x="639992" y="0"/>
                </a:cubicBezTo>
                <a:cubicBezTo>
                  <a:pt x="759958" y="-32071"/>
                  <a:pt x="999125" y="53108"/>
                  <a:pt x="1117095" y="0"/>
                </a:cubicBezTo>
                <a:cubicBezTo>
                  <a:pt x="1235065" y="-53108"/>
                  <a:pt x="1484932" y="22499"/>
                  <a:pt x="1818025" y="0"/>
                </a:cubicBezTo>
                <a:cubicBezTo>
                  <a:pt x="2151118" y="-22499"/>
                  <a:pt x="2365308" y="84609"/>
                  <a:pt x="2630867" y="0"/>
                </a:cubicBezTo>
                <a:cubicBezTo>
                  <a:pt x="2896426" y="-84609"/>
                  <a:pt x="3093171" y="67286"/>
                  <a:pt x="3219883" y="0"/>
                </a:cubicBezTo>
                <a:cubicBezTo>
                  <a:pt x="3346595" y="-67286"/>
                  <a:pt x="3364711" y="18031"/>
                  <a:pt x="3473160" y="0"/>
                </a:cubicBezTo>
                <a:cubicBezTo>
                  <a:pt x="3581609" y="-18031"/>
                  <a:pt x="3670129" y="23820"/>
                  <a:pt x="3838350" y="0"/>
                </a:cubicBezTo>
                <a:cubicBezTo>
                  <a:pt x="4006571" y="-23820"/>
                  <a:pt x="4202949" y="12705"/>
                  <a:pt x="4427366" y="0"/>
                </a:cubicBezTo>
                <a:cubicBezTo>
                  <a:pt x="4651783" y="-12705"/>
                  <a:pt x="4828532" y="17533"/>
                  <a:pt x="5128296" y="0"/>
                </a:cubicBezTo>
                <a:cubicBezTo>
                  <a:pt x="5428060" y="-17533"/>
                  <a:pt x="5536951" y="16724"/>
                  <a:pt x="5829225" y="0"/>
                </a:cubicBezTo>
                <a:cubicBezTo>
                  <a:pt x="6121499" y="-16724"/>
                  <a:pt x="5962378" y="15612"/>
                  <a:pt x="6082502" y="0"/>
                </a:cubicBezTo>
                <a:cubicBezTo>
                  <a:pt x="6202626" y="-15612"/>
                  <a:pt x="6386507" y="52935"/>
                  <a:pt x="6671518" y="0"/>
                </a:cubicBezTo>
                <a:cubicBezTo>
                  <a:pt x="6956529" y="-52935"/>
                  <a:pt x="6913960" y="35389"/>
                  <a:pt x="7036708" y="0"/>
                </a:cubicBezTo>
                <a:cubicBezTo>
                  <a:pt x="7159456" y="-35389"/>
                  <a:pt x="7591479" y="64554"/>
                  <a:pt x="7849551" y="0"/>
                </a:cubicBezTo>
                <a:cubicBezTo>
                  <a:pt x="8107623" y="-64554"/>
                  <a:pt x="8047800" y="36095"/>
                  <a:pt x="8214741" y="0"/>
                </a:cubicBezTo>
                <a:cubicBezTo>
                  <a:pt x="8381682" y="-36095"/>
                  <a:pt x="8493832" y="56613"/>
                  <a:pt x="8691844" y="0"/>
                </a:cubicBezTo>
                <a:cubicBezTo>
                  <a:pt x="8889856" y="-56613"/>
                  <a:pt x="8896181" y="3155"/>
                  <a:pt x="9057034" y="0"/>
                </a:cubicBezTo>
                <a:cubicBezTo>
                  <a:pt x="9217887" y="-3155"/>
                  <a:pt x="9420129" y="31553"/>
                  <a:pt x="9534137" y="0"/>
                </a:cubicBezTo>
                <a:cubicBezTo>
                  <a:pt x="9648145" y="-31553"/>
                  <a:pt x="10129142" y="64934"/>
                  <a:pt x="10346979" y="0"/>
                </a:cubicBezTo>
                <a:cubicBezTo>
                  <a:pt x="10564816" y="-64934"/>
                  <a:pt x="10934902" y="112841"/>
                  <a:pt x="11354197" y="0"/>
                </a:cubicBezTo>
                <a:cubicBezTo>
                  <a:pt x="11470336" y="6010"/>
                  <a:pt x="11495642" y="70807"/>
                  <a:pt x="11517086" y="162889"/>
                </a:cubicBezTo>
                <a:cubicBezTo>
                  <a:pt x="11548557" y="312791"/>
                  <a:pt x="11513371" y="422479"/>
                  <a:pt x="11517086" y="488658"/>
                </a:cubicBezTo>
                <a:cubicBezTo>
                  <a:pt x="11520801" y="554837"/>
                  <a:pt x="11496162" y="732783"/>
                  <a:pt x="11517086" y="814426"/>
                </a:cubicBezTo>
                <a:cubicBezTo>
                  <a:pt x="11523066" y="909811"/>
                  <a:pt x="11448722" y="977477"/>
                  <a:pt x="11354197" y="977315"/>
                </a:cubicBezTo>
                <a:cubicBezTo>
                  <a:pt x="11092308" y="1010138"/>
                  <a:pt x="10861944" y="926265"/>
                  <a:pt x="10653268" y="977315"/>
                </a:cubicBezTo>
                <a:cubicBezTo>
                  <a:pt x="10444592" y="1028365"/>
                  <a:pt x="10317992" y="959004"/>
                  <a:pt x="10176165" y="977315"/>
                </a:cubicBezTo>
                <a:cubicBezTo>
                  <a:pt x="10034338" y="995626"/>
                  <a:pt x="10039377" y="956345"/>
                  <a:pt x="9922888" y="977315"/>
                </a:cubicBezTo>
                <a:cubicBezTo>
                  <a:pt x="9806399" y="998285"/>
                  <a:pt x="9730260" y="958858"/>
                  <a:pt x="9557698" y="977315"/>
                </a:cubicBezTo>
                <a:cubicBezTo>
                  <a:pt x="9385136" y="995772"/>
                  <a:pt x="9159738" y="965298"/>
                  <a:pt x="8968681" y="977315"/>
                </a:cubicBezTo>
                <a:cubicBezTo>
                  <a:pt x="8777624" y="989332"/>
                  <a:pt x="8497625" y="963224"/>
                  <a:pt x="8155839" y="977315"/>
                </a:cubicBezTo>
                <a:cubicBezTo>
                  <a:pt x="7814053" y="991406"/>
                  <a:pt x="7970233" y="947831"/>
                  <a:pt x="7902562" y="977315"/>
                </a:cubicBezTo>
                <a:cubicBezTo>
                  <a:pt x="7834891" y="1006799"/>
                  <a:pt x="7550313" y="911057"/>
                  <a:pt x="7201633" y="977315"/>
                </a:cubicBezTo>
                <a:cubicBezTo>
                  <a:pt x="6852953" y="1043573"/>
                  <a:pt x="6939594" y="959656"/>
                  <a:pt x="6836443" y="977315"/>
                </a:cubicBezTo>
                <a:cubicBezTo>
                  <a:pt x="6733292" y="994974"/>
                  <a:pt x="6560510" y="943963"/>
                  <a:pt x="6471253" y="977315"/>
                </a:cubicBezTo>
                <a:cubicBezTo>
                  <a:pt x="6381996" y="1010667"/>
                  <a:pt x="6163268" y="953544"/>
                  <a:pt x="5994149" y="977315"/>
                </a:cubicBezTo>
                <a:cubicBezTo>
                  <a:pt x="5825030" y="1001086"/>
                  <a:pt x="5595773" y="900163"/>
                  <a:pt x="5293220" y="977315"/>
                </a:cubicBezTo>
                <a:cubicBezTo>
                  <a:pt x="4990667" y="1054467"/>
                  <a:pt x="5034419" y="940830"/>
                  <a:pt x="4928030" y="977315"/>
                </a:cubicBezTo>
                <a:cubicBezTo>
                  <a:pt x="4821641" y="1013800"/>
                  <a:pt x="4719014" y="949798"/>
                  <a:pt x="4562840" y="977315"/>
                </a:cubicBezTo>
                <a:cubicBezTo>
                  <a:pt x="4406666" y="1004832"/>
                  <a:pt x="4259114" y="934748"/>
                  <a:pt x="4085737" y="977315"/>
                </a:cubicBezTo>
                <a:cubicBezTo>
                  <a:pt x="3912360" y="1019882"/>
                  <a:pt x="3821894" y="938108"/>
                  <a:pt x="3720547" y="977315"/>
                </a:cubicBezTo>
                <a:cubicBezTo>
                  <a:pt x="3619200" y="1016522"/>
                  <a:pt x="3207587" y="965499"/>
                  <a:pt x="3019618" y="977315"/>
                </a:cubicBezTo>
                <a:cubicBezTo>
                  <a:pt x="2831649" y="989131"/>
                  <a:pt x="2563760" y="938373"/>
                  <a:pt x="2430601" y="977315"/>
                </a:cubicBezTo>
                <a:cubicBezTo>
                  <a:pt x="2297442" y="1016257"/>
                  <a:pt x="2007699" y="919139"/>
                  <a:pt x="1841585" y="977315"/>
                </a:cubicBezTo>
                <a:cubicBezTo>
                  <a:pt x="1675471" y="1035491"/>
                  <a:pt x="1314550" y="967901"/>
                  <a:pt x="1028743" y="977315"/>
                </a:cubicBezTo>
                <a:cubicBezTo>
                  <a:pt x="742936" y="986729"/>
                  <a:pt x="889508" y="974923"/>
                  <a:pt x="775466" y="977315"/>
                </a:cubicBezTo>
                <a:cubicBezTo>
                  <a:pt x="661424" y="979707"/>
                  <a:pt x="289264" y="952457"/>
                  <a:pt x="162889" y="977315"/>
                </a:cubicBezTo>
                <a:cubicBezTo>
                  <a:pt x="59430" y="989380"/>
                  <a:pt x="-12463" y="914127"/>
                  <a:pt x="0" y="814426"/>
                </a:cubicBezTo>
                <a:cubicBezTo>
                  <a:pt x="-33360" y="701591"/>
                  <a:pt x="32260" y="644459"/>
                  <a:pt x="0" y="501688"/>
                </a:cubicBezTo>
                <a:cubicBezTo>
                  <a:pt x="-32260" y="358917"/>
                  <a:pt x="36658" y="307572"/>
                  <a:pt x="0" y="162889"/>
                </a:cubicBezTo>
                <a:close/>
              </a:path>
              <a:path w="11517086" h="977315" stroke="0" extrusionOk="0">
                <a:moveTo>
                  <a:pt x="0" y="162889"/>
                </a:moveTo>
                <a:cubicBezTo>
                  <a:pt x="10067" y="51241"/>
                  <a:pt x="81861" y="-1052"/>
                  <a:pt x="162889" y="0"/>
                </a:cubicBezTo>
                <a:cubicBezTo>
                  <a:pt x="308247" y="-2425"/>
                  <a:pt x="546614" y="20812"/>
                  <a:pt x="751905" y="0"/>
                </a:cubicBezTo>
                <a:cubicBezTo>
                  <a:pt x="957196" y="-20812"/>
                  <a:pt x="1030228" y="37617"/>
                  <a:pt x="1117095" y="0"/>
                </a:cubicBezTo>
                <a:cubicBezTo>
                  <a:pt x="1203962" y="-37617"/>
                  <a:pt x="1250162" y="22143"/>
                  <a:pt x="1370372" y="0"/>
                </a:cubicBezTo>
                <a:cubicBezTo>
                  <a:pt x="1490582" y="-22143"/>
                  <a:pt x="1782650" y="38078"/>
                  <a:pt x="2071302" y="0"/>
                </a:cubicBezTo>
                <a:cubicBezTo>
                  <a:pt x="2359954" y="-38078"/>
                  <a:pt x="2380273" y="68265"/>
                  <a:pt x="2660318" y="0"/>
                </a:cubicBezTo>
                <a:cubicBezTo>
                  <a:pt x="2940363" y="-68265"/>
                  <a:pt x="3007598" y="51621"/>
                  <a:pt x="3137421" y="0"/>
                </a:cubicBezTo>
                <a:cubicBezTo>
                  <a:pt x="3267244" y="-51621"/>
                  <a:pt x="3273634" y="7810"/>
                  <a:pt x="3390698" y="0"/>
                </a:cubicBezTo>
                <a:cubicBezTo>
                  <a:pt x="3507762" y="-7810"/>
                  <a:pt x="3777864" y="18832"/>
                  <a:pt x="3979714" y="0"/>
                </a:cubicBezTo>
                <a:cubicBezTo>
                  <a:pt x="4181564" y="-18832"/>
                  <a:pt x="4616006" y="10525"/>
                  <a:pt x="4792556" y="0"/>
                </a:cubicBezTo>
                <a:cubicBezTo>
                  <a:pt x="4969106" y="-10525"/>
                  <a:pt x="5081785" y="5992"/>
                  <a:pt x="5157746" y="0"/>
                </a:cubicBezTo>
                <a:cubicBezTo>
                  <a:pt x="5233707" y="-5992"/>
                  <a:pt x="5414555" y="6347"/>
                  <a:pt x="5522937" y="0"/>
                </a:cubicBezTo>
                <a:cubicBezTo>
                  <a:pt x="5631319" y="-6347"/>
                  <a:pt x="5982109" y="57924"/>
                  <a:pt x="6111953" y="0"/>
                </a:cubicBezTo>
                <a:cubicBezTo>
                  <a:pt x="6241797" y="-57924"/>
                  <a:pt x="6246491" y="3608"/>
                  <a:pt x="6365230" y="0"/>
                </a:cubicBezTo>
                <a:cubicBezTo>
                  <a:pt x="6483969" y="-3608"/>
                  <a:pt x="6715306" y="43468"/>
                  <a:pt x="6842333" y="0"/>
                </a:cubicBezTo>
                <a:cubicBezTo>
                  <a:pt x="6969360" y="-43468"/>
                  <a:pt x="7477861" y="45728"/>
                  <a:pt x="7655175" y="0"/>
                </a:cubicBezTo>
                <a:cubicBezTo>
                  <a:pt x="7832489" y="-45728"/>
                  <a:pt x="7839719" y="22261"/>
                  <a:pt x="7908452" y="0"/>
                </a:cubicBezTo>
                <a:cubicBezTo>
                  <a:pt x="7977185" y="-22261"/>
                  <a:pt x="8482571" y="75395"/>
                  <a:pt x="8721295" y="0"/>
                </a:cubicBezTo>
                <a:cubicBezTo>
                  <a:pt x="8960019" y="-75395"/>
                  <a:pt x="9012427" y="7912"/>
                  <a:pt x="9198398" y="0"/>
                </a:cubicBezTo>
                <a:cubicBezTo>
                  <a:pt x="9384369" y="-7912"/>
                  <a:pt x="9645458" y="68105"/>
                  <a:pt x="9899327" y="0"/>
                </a:cubicBezTo>
                <a:cubicBezTo>
                  <a:pt x="10153196" y="-68105"/>
                  <a:pt x="10296052" y="45148"/>
                  <a:pt x="10600256" y="0"/>
                </a:cubicBezTo>
                <a:cubicBezTo>
                  <a:pt x="10904460" y="-45148"/>
                  <a:pt x="10773563" y="28061"/>
                  <a:pt x="10853533" y="0"/>
                </a:cubicBezTo>
                <a:cubicBezTo>
                  <a:pt x="10933503" y="-28061"/>
                  <a:pt x="11116034" y="29109"/>
                  <a:pt x="11354197" y="0"/>
                </a:cubicBezTo>
                <a:cubicBezTo>
                  <a:pt x="11443458" y="3905"/>
                  <a:pt x="11517519" y="56245"/>
                  <a:pt x="11517086" y="162889"/>
                </a:cubicBezTo>
                <a:cubicBezTo>
                  <a:pt x="11543451" y="300834"/>
                  <a:pt x="11491128" y="343632"/>
                  <a:pt x="11517086" y="475627"/>
                </a:cubicBezTo>
                <a:cubicBezTo>
                  <a:pt x="11543044" y="607622"/>
                  <a:pt x="11505797" y="695790"/>
                  <a:pt x="11517086" y="814426"/>
                </a:cubicBezTo>
                <a:cubicBezTo>
                  <a:pt x="11516325" y="911631"/>
                  <a:pt x="11457086" y="983799"/>
                  <a:pt x="11354197" y="977315"/>
                </a:cubicBezTo>
                <a:cubicBezTo>
                  <a:pt x="11143479" y="1049121"/>
                  <a:pt x="10991196" y="902824"/>
                  <a:pt x="10653268" y="977315"/>
                </a:cubicBezTo>
                <a:cubicBezTo>
                  <a:pt x="10315340" y="1051806"/>
                  <a:pt x="10239598" y="957862"/>
                  <a:pt x="9952338" y="977315"/>
                </a:cubicBezTo>
                <a:cubicBezTo>
                  <a:pt x="9665078" y="996768"/>
                  <a:pt x="9645265" y="954682"/>
                  <a:pt x="9475235" y="977315"/>
                </a:cubicBezTo>
                <a:cubicBezTo>
                  <a:pt x="9305205" y="999948"/>
                  <a:pt x="8868453" y="888893"/>
                  <a:pt x="8662393" y="977315"/>
                </a:cubicBezTo>
                <a:cubicBezTo>
                  <a:pt x="8456333" y="1065737"/>
                  <a:pt x="8300971" y="932089"/>
                  <a:pt x="8073377" y="977315"/>
                </a:cubicBezTo>
                <a:cubicBezTo>
                  <a:pt x="7845783" y="1022541"/>
                  <a:pt x="7688247" y="927781"/>
                  <a:pt x="7484360" y="977315"/>
                </a:cubicBezTo>
                <a:cubicBezTo>
                  <a:pt x="7280473" y="1026849"/>
                  <a:pt x="7227514" y="955116"/>
                  <a:pt x="7007257" y="977315"/>
                </a:cubicBezTo>
                <a:cubicBezTo>
                  <a:pt x="6787000" y="999514"/>
                  <a:pt x="6554282" y="951702"/>
                  <a:pt x="6306328" y="977315"/>
                </a:cubicBezTo>
                <a:cubicBezTo>
                  <a:pt x="6058374" y="1002928"/>
                  <a:pt x="5863963" y="931324"/>
                  <a:pt x="5605399" y="977315"/>
                </a:cubicBezTo>
                <a:cubicBezTo>
                  <a:pt x="5346835" y="1023306"/>
                  <a:pt x="5234895" y="920339"/>
                  <a:pt x="5016383" y="977315"/>
                </a:cubicBezTo>
                <a:cubicBezTo>
                  <a:pt x="4797871" y="1034291"/>
                  <a:pt x="4698855" y="947847"/>
                  <a:pt x="4539279" y="977315"/>
                </a:cubicBezTo>
                <a:cubicBezTo>
                  <a:pt x="4379703" y="1006783"/>
                  <a:pt x="4297564" y="930499"/>
                  <a:pt x="4062176" y="977315"/>
                </a:cubicBezTo>
                <a:cubicBezTo>
                  <a:pt x="3826788" y="1024131"/>
                  <a:pt x="3799703" y="976158"/>
                  <a:pt x="3696986" y="977315"/>
                </a:cubicBezTo>
                <a:cubicBezTo>
                  <a:pt x="3594269" y="978472"/>
                  <a:pt x="3154466" y="908751"/>
                  <a:pt x="2996057" y="977315"/>
                </a:cubicBezTo>
                <a:cubicBezTo>
                  <a:pt x="2837648" y="1045879"/>
                  <a:pt x="2817372" y="965242"/>
                  <a:pt x="2742780" y="977315"/>
                </a:cubicBezTo>
                <a:cubicBezTo>
                  <a:pt x="2668188" y="989388"/>
                  <a:pt x="2292049" y="915441"/>
                  <a:pt x="2041851" y="977315"/>
                </a:cubicBezTo>
                <a:cubicBezTo>
                  <a:pt x="1791653" y="1039189"/>
                  <a:pt x="1849832" y="941782"/>
                  <a:pt x="1676661" y="977315"/>
                </a:cubicBezTo>
                <a:cubicBezTo>
                  <a:pt x="1503490" y="1012848"/>
                  <a:pt x="1492391" y="947092"/>
                  <a:pt x="1423384" y="977315"/>
                </a:cubicBezTo>
                <a:cubicBezTo>
                  <a:pt x="1354377" y="1007538"/>
                  <a:pt x="674497" y="924923"/>
                  <a:pt x="162889" y="977315"/>
                </a:cubicBezTo>
                <a:cubicBezTo>
                  <a:pt x="69156" y="996207"/>
                  <a:pt x="-7416" y="903909"/>
                  <a:pt x="0" y="814426"/>
                </a:cubicBezTo>
                <a:cubicBezTo>
                  <a:pt x="-13326" y="716378"/>
                  <a:pt x="6096" y="585167"/>
                  <a:pt x="0" y="501688"/>
                </a:cubicBezTo>
                <a:cubicBezTo>
                  <a:pt x="-6096" y="418209"/>
                  <a:pt x="31553" y="231981"/>
                  <a:pt x="0" y="162889"/>
                </a:cubicBezTo>
                <a:close/>
              </a:path>
            </a:pathLst>
          </a:cu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Trang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phục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sinh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phù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hợp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thời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5000" dirty="0">
                <a:solidFill>
                  <a:srgbClr val="FF000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677841" y="1176853"/>
            <a:ext cx="3069771" cy="1632857"/>
          </a:xfrm>
          <a:prstGeom prst="ellips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Thời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tiết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nắng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nóng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A picture containing person, chil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4285276"/>
            <a:ext cx="2016257" cy="2016257"/>
          </a:xfrm>
          <a:prstGeom prst="rect">
            <a:avLst/>
          </a:prstGeom>
        </p:spPr>
      </p:pic>
      <p:pic>
        <p:nvPicPr>
          <p:cNvPr id="10" name="Picture 9" descr="A picture containing outdoor, ground, pers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4" y="1770674"/>
            <a:ext cx="2555686" cy="2120421"/>
          </a:xfrm>
          <a:prstGeom prst="rect">
            <a:avLst/>
          </a:prstGeom>
        </p:spPr>
      </p:pic>
      <p:pic>
        <p:nvPicPr>
          <p:cNvPr id="14" name="Picture 13" descr="A couple of girls posing for the camera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15" y="2902789"/>
            <a:ext cx="2272911" cy="3398744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7761514" y="2809710"/>
            <a:ext cx="3548743" cy="86966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Đi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bơi</a:t>
            </a:r>
            <a:r>
              <a:rPr lang="en-US" sz="3200" dirty="0">
                <a:solidFill>
                  <a:sysClr val="windowText" lastClr="000000"/>
                </a:solidFill>
              </a:rPr>
              <a:t>/</a:t>
            </a:r>
            <a:r>
              <a:rPr lang="en-US" sz="3200" dirty="0" err="1">
                <a:solidFill>
                  <a:sysClr val="windowText" lastClr="000000"/>
                </a:solidFill>
              </a:rPr>
              <a:t>tắm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biển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7761513" y="4007139"/>
            <a:ext cx="3548743" cy="86966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Đi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cắm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trại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7761513" y="5257051"/>
            <a:ext cx="3548743" cy="86966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Đi</a:t>
            </a:r>
            <a:r>
              <a:rPr lang="en-US" sz="3200" dirty="0">
                <a:solidFill>
                  <a:sysClr val="windowText" lastClr="000000"/>
                </a:solidFill>
              </a:rPr>
              <a:t> du </a:t>
            </a:r>
            <a:r>
              <a:rPr lang="en-US" sz="3200" dirty="0" err="1">
                <a:solidFill>
                  <a:sysClr val="windowText" lastClr="000000"/>
                </a:solidFill>
              </a:rPr>
              <a:t>lịch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5" grpId="0" animBg="1"/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1386" y="2798783"/>
            <a:ext cx="3059624" cy="37474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6057" y="43543"/>
            <a:ext cx="5736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ln w="19050">
                  <a:solidFill>
                    <a:srgbClr val="002060"/>
                  </a:solidFill>
                </a:ln>
                <a:solidFill>
                  <a:srgbClr val="CCFFCC"/>
                </a:solidFill>
                <a:latin typeface="SVN-Kitten" pitchFamily="50" charset="0"/>
              </a:rPr>
              <a:t>Đố</a:t>
            </a:r>
            <a:r>
              <a:rPr lang="en-US" sz="10000" dirty="0">
                <a:ln w="19050">
                  <a:solidFill>
                    <a:srgbClr val="002060"/>
                  </a:solidFill>
                </a:ln>
                <a:solidFill>
                  <a:srgbClr val="CCFFCC"/>
                </a:solidFill>
                <a:latin typeface="SVN-Kitten" pitchFamily="50" charset="0"/>
              </a:rPr>
              <a:t> </a:t>
            </a:r>
            <a:r>
              <a:rPr lang="en-US" sz="10000" dirty="0" err="1">
                <a:ln w="19050">
                  <a:solidFill>
                    <a:srgbClr val="002060"/>
                  </a:solidFill>
                </a:ln>
                <a:solidFill>
                  <a:srgbClr val="CCFFCC"/>
                </a:solidFill>
                <a:latin typeface="SVN-Kitten" pitchFamily="50" charset="0"/>
              </a:rPr>
              <a:t>bạn</a:t>
            </a:r>
            <a:endParaRPr lang="en-US" sz="10000" dirty="0">
              <a:ln w="19050">
                <a:solidFill>
                  <a:srgbClr val="002060"/>
                </a:solidFill>
              </a:ln>
              <a:solidFill>
                <a:srgbClr val="CCFFCC"/>
              </a:solidFill>
              <a:latin typeface="SVN-Kitten" pitchFamily="50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083128" y="2142845"/>
            <a:ext cx="6743701" cy="3125841"/>
          </a:xfrm>
          <a:custGeom>
            <a:avLst/>
            <a:gdLst>
              <a:gd name="connsiteX0" fmla="*/ 0 w 6743701"/>
              <a:gd name="connsiteY0" fmla="*/ 520984 h 3125841"/>
              <a:gd name="connsiteX1" fmla="*/ 520984 w 6743701"/>
              <a:gd name="connsiteY1" fmla="*/ 0 h 3125841"/>
              <a:gd name="connsiteX2" fmla="*/ 1034140 w 6743701"/>
              <a:gd name="connsiteY2" fmla="*/ 0 h 3125841"/>
              <a:gd name="connsiteX3" fmla="*/ 1433261 w 6743701"/>
              <a:gd name="connsiteY3" fmla="*/ 0 h 3125841"/>
              <a:gd name="connsiteX4" fmla="*/ 1832383 w 6743701"/>
              <a:gd name="connsiteY4" fmla="*/ 0 h 3125841"/>
              <a:gd name="connsiteX5" fmla="*/ 2459573 w 6743701"/>
              <a:gd name="connsiteY5" fmla="*/ 0 h 3125841"/>
              <a:gd name="connsiteX6" fmla="*/ 2972729 w 6743701"/>
              <a:gd name="connsiteY6" fmla="*/ 0 h 3125841"/>
              <a:gd name="connsiteX7" fmla="*/ 3542902 w 6743701"/>
              <a:gd name="connsiteY7" fmla="*/ 0 h 3125841"/>
              <a:gd name="connsiteX8" fmla="*/ 3942024 w 6743701"/>
              <a:gd name="connsiteY8" fmla="*/ 0 h 3125841"/>
              <a:gd name="connsiteX9" fmla="*/ 4455180 w 6743701"/>
              <a:gd name="connsiteY9" fmla="*/ 0 h 3125841"/>
              <a:gd name="connsiteX10" fmla="*/ 4968336 w 6743701"/>
              <a:gd name="connsiteY10" fmla="*/ 0 h 3125841"/>
              <a:gd name="connsiteX11" fmla="*/ 5538509 w 6743701"/>
              <a:gd name="connsiteY11" fmla="*/ 0 h 3125841"/>
              <a:gd name="connsiteX12" fmla="*/ 6222717 w 6743701"/>
              <a:gd name="connsiteY12" fmla="*/ 0 h 3125841"/>
              <a:gd name="connsiteX13" fmla="*/ 6743701 w 6743701"/>
              <a:gd name="connsiteY13" fmla="*/ 520984 h 3125841"/>
              <a:gd name="connsiteX14" fmla="*/ 6743701 w 6743701"/>
              <a:gd name="connsiteY14" fmla="*/ 1041952 h 3125841"/>
              <a:gd name="connsiteX15" fmla="*/ 6743701 w 6743701"/>
              <a:gd name="connsiteY15" fmla="*/ 1500404 h 3125841"/>
              <a:gd name="connsiteX16" fmla="*/ 6743701 w 6743701"/>
              <a:gd name="connsiteY16" fmla="*/ 2063050 h 3125841"/>
              <a:gd name="connsiteX17" fmla="*/ 6743701 w 6743701"/>
              <a:gd name="connsiteY17" fmla="*/ 2604857 h 3125841"/>
              <a:gd name="connsiteX18" fmla="*/ 6222717 w 6743701"/>
              <a:gd name="connsiteY18" fmla="*/ 3125841 h 3125841"/>
              <a:gd name="connsiteX19" fmla="*/ 5766578 w 6743701"/>
              <a:gd name="connsiteY19" fmla="*/ 3125841 h 3125841"/>
              <a:gd name="connsiteX20" fmla="*/ 5082370 w 6743701"/>
              <a:gd name="connsiteY20" fmla="*/ 3125841 h 3125841"/>
              <a:gd name="connsiteX21" fmla="*/ 4398162 w 6743701"/>
              <a:gd name="connsiteY21" fmla="*/ 3125841 h 3125841"/>
              <a:gd name="connsiteX22" fmla="*/ 3713954 w 6743701"/>
              <a:gd name="connsiteY22" fmla="*/ 3125841 h 3125841"/>
              <a:gd name="connsiteX23" fmla="*/ 3029747 w 6743701"/>
              <a:gd name="connsiteY23" fmla="*/ 3125841 h 3125841"/>
              <a:gd name="connsiteX24" fmla="*/ 2573608 w 6743701"/>
              <a:gd name="connsiteY24" fmla="*/ 3125841 h 3125841"/>
              <a:gd name="connsiteX25" fmla="*/ 1889400 w 6743701"/>
              <a:gd name="connsiteY25" fmla="*/ 3125841 h 3125841"/>
              <a:gd name="connsiteX26" fmla="*/ 1433261 w 6743701"/>
              <a:gd name="connsiteY26" fmla="*/ 3125841 h 3125841"/>
              <a:gd name="connsiteX27" fmla="*/ 520984 w 6743701"/>
              <a:gd name="connsiteY27" fmla="*/ 3125841 h 3125841"/>
              <a:gd name="connsiteX28" fmla="*/ 0 w 6743701"/>
              <a:gd name="connsiteY28" fmla="*/ 2604857 h 3125841"/>
              <a:gd name="connsiteX29" fmla="*/ 0 w 6743701"/>
              <a:gd name="connsiteY29" fmla="*/ 2125566 h 3125841"/>
              <a:gd name="connsiteX30" fmla="*/ 0 w 6743701"/>
              <a:gd name="connsiteY30" fmla="*/ 1583759 h 3125841"/>
              <a:gd name="connsiteX31" fmla="*/ 0 w 6743701"/>
              <a:gd name="connsiteY31" fmla="*/ 1062791 h 3125841"/>
              <a:gd name="connsiteX32" fmla="*/ 0 w 6743701"/>
              <a:gd name="connsiteY32" fmla="*/ 520984 h 312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3701" h="3125841" fill="none" extrusionOk="0">
                <a:moveTo>
                  <a:pt x="0" y="520984"/>
                </a:moveTo>
                <a:cubicBezTo>
                  <a:pt x="23793" y="193350"/>
                  <a:pt x="267037" y="-16405"/>
                  <a:pt x="520984" y="0"/>
                </a:cubicBezTo>
                <a:cubicBezTo>
                  <a:pt x="676170" y="-52153"/>
                  <a:pt x="792039" y="50357"/>
                  <a:pt x="1034140" y="0"/>
                </a:cubicBezTo>
                <a:cubicBezTo>
                  <a:pt x="1276241" y="-50357"/>
                  <a:pt x="1287444" y="25830"/>
                  <a:pt x="1433261" y="0"/>
                </a:cubicBezTo>
                <a:cubicBezTo>
                  <a:pt x="1579078" y="-25830"/>
                  <a:pt x="1735304" y="28505"/>
                  <a:pt x="1832383" y="0"/>
                </a:cubicBezTo>
                <a:cubicBezTo>
                  <a:pt x="1929462" y="-28505"/>
                  <a:pt x="2226879" y="37872"/>
                  <a:pt x="2459573" y="0"/>
                </a:cubicBezTo>
                <a:cubicBezTo>
                  <a:pt x="2692267" y="-37872"/>
                  <a:pt x="2869543" y="45888"/>
                  <a:pt x="2972729" y="0"/>
                </a:cubicBezTo>
                <a:cubicBezTo>
                  <a:pt x="3075915" y="-45888"/>
                  <a:pt x="3276247" y="11435"/>
                  <a:pt x="3542902" y="0"/>
                </a:cubicBezTo>
                <a:cubicBezTo>
                  <a:pt x="3809557" y="-11435"/>
                  <a:pt x="3813270" y="5903"/>
                  <a:pt x="3942024" y="0"/>
                </a:cubicBezTo>
                <a:cubicBezTo>
                  <a:pt x="4070778" y="-5903"/>
                  <a:pt x="4215459" y="26996"/>
                  <a:pt x="4455180" y="0"/>
                </a:cubicBezTo>
                <a:cubicBezTo>
                  <a:pt x="4694901" y="-26996"/>
                  <a:pt x="4835542" y="6386"/>
                  <a:pt x="4968336" y="0"/>
                </a:cubicBezTo>
                <a:cubicBezTo>
                  <a:pt x="5101130" y="-6386"/>
                  <a:pt x="5328842" y="34100"/>
                  <a:pt x="5538509" y="0"/>
                </a:cubicBezTo>
                <a:cubicBezTo>
                  <a:pt x="5748176" y="-34100"/>
                  <a:pt x="5983175" y="46"/>
                  <a:pt x="6222717" y="0"/>
                </a:cubicBezTo>
                <a:cubicBezTo>
                  <a:pt x="6511802" y="-14763"/>
                  <a:pt x="6738259" y="173493"/>
                  <a:pt x="6743701" y="520984"/>
                </a:cubicBezTo>
                <a:cubicBezTo>
                  <a:pt x="6789489" y="680966"/>
                  <a:pt x="6733230" y="894164"/>
                  <a:pt x="6743701" y="1041952"/>
                </a:cubicBezTo>
                <a:cubicBezTo>
                  <a:pt x="6754172" y="1189740"/>
                  <a:pt x="6731177" y="1332306"/>
                  <a:pt x="6743701" y="1500404"/>
                </a:cubicBezTo>
                <a:cubicBezTo>
                  <a:pt x="6756225" y="1668502"/>
                  <a:pt x="6676680" y="1931642"/>
                  <a:pt x="6743701" y="2063050"/>
                </a:cubicBezTo>
                <a:cubicBezTo>
                  <a:pt x="6810722" y="2194458"/>
                  <a:pt x="6735114" y="2494777"/>
                  <a:pt x="6743701" y="2604857"/>
                </a:cubicBezTo>
                <a:cubicBezTo>
                  <a:pt x="6782177" y="2876657"/>
                  <a:pt x="6537866" y="3122703"/>
                  <a:pt x="6222717" y="3125841"/>
                </a:cubicBezTo>
                <a:cubicBezTo>
                  <a:pt x="6005359" y="3132376"/>
                  <a:pt x="5916429" y="3072825"/>
                  <a:pt x="5766578" y="3125841"/>
                </a:cubicBezTo>
                <a:cubicBezTo>
                  <a:pt x="5616727" y="3178857"/>
                  <a:pt x="5236523" y="3115225"/>
                  <a:pt x="5082370" y="3125841"/>
                </a:cubicBezTo>
                <a:cubicBezTo>
                  <a:pt x="4928217" y="3136457"/>
                  <a:pt x="4706498" y="3085414"/>
                  <a:pt x="4398162" y="3125841"/>
                </a:cubicBezTo>
                <a:cubicBezTo>
                  <a:pt x="4089826" y="3166268"/>
                  <a:pt x="4041033" y="3096010"/>
                  <a:pt x="3713954" y="3125841"/>
                </a:cubicBezTo>
                <a:cubicBezTo>
                  <a:pt x="3386875" y="3155672"/>
                  <a:pt x="3249613" y="3093859"/>
                  <a:pt x="3029747" y="3125841"/>
                </a:cubicBezTo>
                <a:cubicBezTo>
                  <a:pt x="2809881" y="3157823"/>
                  <a:pt x="2690117" y="3119620"/>
                  <a:pt x="2573608" y="3125841"/>
                </a:cubicBezTo>
                <a:cubicBezTo>
                  <a:pt x="2457099" y="3132062"/>
                  <a:pt x="2057134" y="3060678"/>
                  <a:pt x="1889400" y="3125841"/>
                </a:cubicBezTo>
                <a:cubicBezTo>
                  <a:pt x="1721666" y="3191004"/>
                  <a:pt x="1595317" y="3085998"/>
                  <a:pt x="1433261" y="3125841"/>
                </a:cubicBezTo>
                <a:cubicBezTo>
                  <a:pt x="1271205" y="3165684"/>
                  <a:pt x="877053" y="3069720"/>
                  <a:pt x="520984" y="3125841"/>
                </a:cubicBezTo>
                <a:cubicBezTo>
                  <a:pt x="216594" y="3109116"/>
                  <a:pt x="-14320" y="2883512"/>
                  <a:pt x="0" y="2604857"/>
                </a:cubicBezTo>
                <a:cubicBezTo>
                  <a:pt x="-41986" y="2376550"/>
                  <a:pt x="20401" y="2256437"/>
                  <a:pt x="0" y="2125566"/>
                </a:cubicBezTo>
                <a:cubicBezTo>
                  <a:pt x="-20401" y="1994695"/>
                  <a:pt x="54892" y="1707007"/>
                  <a:pt x="0" y="1583759"/>
                </a:cubicBezTo>
                <a:cubicBezTo>
                  <a:pt x="-54892" y="1460511"/>
                  <a:pt x="10418" y="1236668"/>
                  <a:pt x="0" y="1062791"/>
                </a:cubicBezTo>
                <a:cubicBezTo>
                  <a:pt x="-10418" y="888914"/>
                  <a:pt x="57084" y="765899"/>
                  <a:pt x="0" y="520984"/>
                </a:cubicBezTo>
                <a:close/>
              </a:path>
              <a:path w="6743701" h="3125841" stroke="0" extrusionOk="0">
                <a:moveTo>
                  <a:pt x="0" y="520984"/>
                </a:moveTo>
                <a:cubicBezTo>
                  <a:pt x="-16622" y="206652"/>
                  <a:pt x="190462" y="47438"/>
                  <a:pt x="520984" y="0"/>
                </a:cubicBezTo>
                <a:cubicBezTo>
                  <a:pt x="637611" y="-50932"/>
                  <a:pt x="847695" y="51003"/>
                  <a:pt x="1034140" y="0"/>
                </a:cubicBezTo>
                <a:cubicBezTo>
                  <a:pt x="1220585" y="-51003"/>
                  <a:pt x="1450192" y="30811"/>
                  <a:pt x="1661331" y="0"/>
                </a:cubicBezTo>
                <a:cubicBezTo>
                  <a:pt x="1872470" y="-30811"/>
                  <a:pt x="2065591" y="32491"/>
                  <a:pt x="2231504" y="0"/>
                </a:cubicBezTo>
                <a:cubicBezTo>
                  <a:pt x="2397417" y="-32491"/>
                  <a:pt x="2494676" y="41629"/>
                  <a:pt x="2744660" y="0"/>
                </a:cubicBezTo>
                <a:cubicBezTo>
                  <a:pt x="2994644" y="-41629"/>
                  <a:pt x="3108410" y="44786"/>
                  <a:pt x="3200799" y="0"/>
                </a:cubicBezTo>
                <a:cubicBezTo>
                  <a:pt x="3293188" y="-44786"/>
                  <a:pt x="3547819" y="38266"/>
                  <a:pt x="3713954" y="0"/>
                </a:cubicBezTo>
                <a:cubicBezTo>
                  <a:pt x="3880090" y="-38266"/>
                  <a:pt x="4190306" y="5564"/>
                  <a:pt x="4341145" y="0"/>
                </a:cubicBezTo>
                <a:cubicBezTo>
                  <a:pt x="4491984" y="-5564"/>
                  <a:pt x="4679390" y="57325"/>
                  <a:pt x="4911318" y="0"/>
                </a:cubicBezTo>
                <a:cubicBezTo>
                  <a:pt x="5143246" y="-57325"/>
                  <a:pt x="5239841" y="12064"/>
                  <a:pt x="5538509" y="0"/>
                </a:cubicBezTo>
                <a:cubicBezTo>
                  <a:pt x="5837177" y="-12064"/>
                  <a:pt x="5944059" y="32402"/>
                  <a:pt x="6222717" y="0"/>
                </a:cubicBezTo>
                <a:cubicBezTo>
                  <a:pt x="6568792" y="-30364"/>
                  <a:pt x="6679340" y="251101"/>
                  <a:pt x="6743701" y="520984"/>
                </a:cubicBezTo>
                <a:cubicBezTo>
                  <a:pt x="6780486" y="675110"/>
                  <a:pt x="6722957" y="812648"/>
                  <a:pt x="6743701" y="1083630"/>
                </a:cubicBezTo>
                <a:cubicBezTo>
                  <a:pt x="6764445" y="1354612"/>
                  <a:pt x="6696624" y="1386303"/>
                  <a:pt x="6743701" y="1542082"/>
                </a:cubicBezTo>
                <a:cubicBezTo>
                  <a:pt x="6790778" y="1697861"/>
                  <a:pt x="6692039" y="1943399"/>
                  <a:pt x="6743701" y="2083889"/>
                </a:cubicBezTo>
                <a:cubicBezTo>
                  <a:pt x="6795363" y="2224379"/>
                  <a:pt x="6704912" y="2466621"/>
                  <a:pt x="6743701" y="2604857"/>
                </a:cubicBezTo>
                <a:cubicBezTo>
                  <a:pt x="6691023" y="2839387"/>
                  <a:pt x="6470277" y="3050016"/>
                  <a:pt x="6222717" y="3125841"/>
                </a:cubicBezTo>
                <a:cubicBezTo>
                  <a:pt x="5934394" y="3183385"/>
                  <a:pt x="5815261" y="3083688"/>
                  <a:pt x="5538509" y="3125841"/>
                </a:cubicBezTo>
                <a:cubicBezTo>
                  <a:pt x="5261757" y="3167994"/>
                  <a:pt x="5308938" y="3104724"/>
                  <a:pt x="5082370" y="3125841"/>
                </a:cubicBezTo>
                <a:cubicBezTo>
                  <a:pt x="4855802" y="3146958"/>
                  <a:pt x="4685523" y="3069509"/>
                  <a:pt x="4455180" y="3125841"/>
                </a:cubicBezTo>
                <a:cubicBezTo>
                  <a:pt x="4224837" y="3182173"/>
                  <a:pt x="4087334" y="3104095"/>
                  <a:pt x="3885006" y="3125841"/>
                </a:cubicBezTo>
                <a:cubicBezTo>
                  <a:pt x="3682678" y="3147587"/>
                  <a:pt x="3555630" y="3108831"/>
                  <a:pt x="3428868" y="3125841"/>
                </a:cubicBezTo>
                <a:cubicBezTo>
                  <a:pt x="3302106" y="3142851"/>
                  <a:pt x="3141812" y="3077702"/>
                  <a:pt x="2972729" y="3125841"/>
                </a:cubicBezTo>
                <a:cubicBezTo>
                  <a:pt x="2803646" y="3173980"/>
                  <a:pt x="2646425" y="3062771"/>
                  <a:pt x="2345539" y="3125841"/>
                </a:cubicBezTo>
                <a:cubicBezTo>
                  <a:pt x="2044653" y="3188911"/>
                  <a:pt x="1997191" y="3075875"/>
                  <a:pt x="1889400" y="3125841"/>
                </a:cubicBezTo>
                <a:cubicBezTo>
                  <a:pt x="1781609" y="3175807"/>
                  <a:pt x="1668245" y="3113937"/>
                  <a:pt x="1490279" y="3125841"/>
                </a:cubicBezTo>
                <a:cubicBezTo>
                  <a:pt x="1312313" y="3137745"/>
                  <a:pt x="798673" y="3124647"/>
                  <a:pt x="520984" y="3125841"/>
                </a:cubicBezTo>
                <a:cubicBezTo>
                  <a:pt x="284852" y="3100393"/>
                  <a:pt x="7471" y="2810867"/>
                  <a:pt x="0" y="2604857"/>
                </a:cubicBezTo>
                <a:cubicBezTo>
                  <a:pt x="-52659" y="2431191"/>
                  <a:pt x="25725" y="2343330"/>
                  <a:pt x="0" y="2146405"/>
                </a:cubicBezTo>
                <a:cubicBezTo>
                  <a:pt x="-25725" y="1949480"/>
                  <a:pt x="14210" y="1761088"/>
                  <a:pt x="0" y="1604598"/>
                </a:cubicBezTo>
                <a:cubicBezTo>
                  <a:pt x="-14210" y="1448108"/>
                  <a:pt x="40288" y="1252339"/>
                  <a:pt x="0" y="1125307"/>
                </a:cubicBezTo>
                <a:cubicBezTo>
                  <a:pt x="-40288" y="998275"/>
                  <a:pt x="44829" y="724043"/>
                  <a:pt x="0" y="520984"/>
                </a:cubicBezTo>
                <a:close/>
              </a:path>
            </a:pathLst>
          </a:cu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/>
              <a:t>Cô</a:t>
            </a:r>
            <a:r>
              <a:rPr lang="en-US" sz="3000" dirty="0"/>
              <a:t> </a:t>
            </a:r>
            <a:r>
              <a:rPr lang="en-US" sz="3000" dirty="0" err="1"/>
              <a:t>sẽ</a:t>
            </a:r>
            <a:r>
              <a:rPr lang="en-US" sz="3000" dirty="0"/>
              <a:t> </a:t>
            </a:r>
            <a:r>
              <a:rPr lang="en-US" sz="3000" dirty="0" err="1"/>
              <a:t>đọc</a:t>
            </a:r>
            <a:r>
              <a:rPr lang="en-US" sz="3000" dirty="0"/>
              <a:t> </a:t>
            </a:r>
            <a:r>
              <a:rPr lang="en-US" sz="3000" dirty="0" err="1"/>
              <a:t>tên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đơn</a:t>
            </a:r>
            <a:r>
              <a:rPr lang="en-US" sz="3000" dirty="0"/>
              <a:t> </a:t>
            </a:r>
            <a:r>
              <a:rPr lang="en-US" sz="3000" dirty="0" err="1"/>
              <a:t>vị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 </a:t>
            </a:r>
            <a:r>
              <a:rPr lang="en-US" sz="3000" dirty="0" err="1"/>
              <a:t>đó</a:t>
            </a:r>
            <a:r>
              <a:rPr lang="en-US" sz="3000" dirty="0"/>
              <a:t> </a:t>
            </a:r>
            <a:r>
              <a:rPr lang="en-US" sz="3000" dirty="0" err="1"/>
              <a:t>nhiệm</a:t>
            </a:r>
            <a:r>
              <a:rPr lang="en-US" sz="3000" dirty="0"/>
              <a:t> </a:t>
            </a:r>
            <a:r>
              <a:rPr lang="en-US" sz="3000" dirty="0" err="1"/>
              <a:t>vụ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diễn</a:t>
            </a:r>
            <a:r>
              <a:rPr lang="en-US" sz="3000" dirty="0"/>
              <a:t> </a:t>
            </a:r>
            <a:r>
              <a:rPr lang="en-US" sz="3000" dirty="0" err="1"/>
              <a:t>tả</a:t>
            </a:r>
            <a:r>
              <a:rPr lang="en-US" sz="3000" dirty="0"/>
              <a:t> </a:t>
            </a:r>
            <a:r>
              <a:rPr lang="en-US" sz="3000" dirty="0" err="1"/>
              <a:t>đơn</a:t>
            </a:r>
            <a:r>
              <a:rPr lang="en-US" sz="3000" dirty="0"/>
              <a:t> </a:t>
            </a:r>
            <a:r>
              <a:rPr lang="en-US" sz="3000" dirty="0" err="1"/>
              <a:t>vị</a:t>
            </a:r>
            <a:r>
              <a:rPr lang="en-US" sz="3000" dirty="0"/>
              <a:t> </a:t>
            </a:r>
            <a:r>
              <a:rPr lang="en-US" sz="3000" dirty="0" err="1"/>
              <a:t>đó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</a:t>
            </a:r>
            <a:r>
              <a:rPr lang="en-US" sz="3000" dirty="0" err="1"/>
              <a:t>bộ</a:t>
            </a:r>
            <a:r>
              <a:rPr lang="en-US" sz="3000" dirty="0"/>
              <a:t> </a:t>
            </a:r>
            <a:r>
              <a:rPr lang="en-US" sz="3000" dirty="0" err="1"/>
              <a:t>phận</a:t>
            </a:r>
            <a:r>
              <a:rPr lang="en-US" sz="3000" dirty="0"/>
              <a:t> </a:t>
            </a:r>
            <a:r>
              <a:rPr lang="en-US" sz="3000" dirty="0" err="1"/>
              <a:t>cơ</a:t>
            </a:r>
            <a:r>
              <a:rPr lang="en-US" sz="3000" dirty="0"/>
              <a:t> </a:t>
            </a:r>
            <a:r>
              <a:rPr lang="en-US" sz="3000" dirty="0" err="1"/>
              <a:t>thể</a:t>
            </a:r>
            <a:r>
              <a:rPr lang="en-US" sz="3000" dirty="0"/>
              <a:t>.</a:t>
            </a:r>
          </a:p>
          <a:p>
            <a:pPr algn="just"/>
            <a:r>
              <a:rPr lang="en-US" sz="3000" dirty="0" err="1"/>
              <a:t>Ví</a:t>
            </a:r>
            <a:r>
              <a:rPr lang="en-US" sz="3000" dirty="0"/>
              <a:t> </a:t>
            </a:r>
            <a:r>
              <a:rPr lang="en-US" sz="3000" dirty="0" err="1"/>
              <a:t>dụ</a:t>
            </a:r>
            <a:r>
              <a:rPr lang="en-US" sz="3000" dirty="0"/>
              <a:t>: </a:t>
            </a:r>
            <a:r>
              <a:rPr lang="en-US" sz="3000" dirty="0" err="1"/>
              <a:t>Cô</a:t>
            </a:r>
            <a:r>
              <a:rPr lang="en-US" sz="3000" dirty="0"/>
              <a:t> </a:t>
            </a:r>
            <a:r>
              <a:rPr lang="en-US" sz="3000" dirty="0" err="1"/>
              <a:t>đọc</a:t>
            </a:r>
            <a:r>
              <a:rPr lang="en-US" sz="3000" dirty="0"/>
              <a:t> 1 m.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sẽ</a:t>
            </a:r>
            <a:r>
              <a:rPr lang="en-US" sz="3000" dirty="0"/>
              <a:t> dang 2 </a:t>
            </a:r>
            <a:r>
              <a:rPr lang="en-US" sz="3000" dirty="0" err="1"/>
              <a:t>tay</a:t>
            </a:r>
            <a:r>
              <a:rPr lang="en-US" sz="3000" dirty="0"/>
              <a:t> </a:t>
            </a:r>
            <a:r>
              <a:rPr lang="en-US" sz="3000" dirty="0" err="1"/>
              <a:t>ra</a:t>
            </a:r>
            <a:r>
              <a:rPr lang="en-US" sz="3000" dirty="0"/>
              <a:t>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nói</a:t>
            </a:r>
            <a:r>
              <a:rPr lang="en-US" sz="3000" dirty="0"/>
              <a:t> “</a:t>
            </a:r>
            <a:r>
              <a:rPr lang="en-US" sz="3000" dirty="0" err="1"/>
              <a:t>Chưa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1 </a:t>
            </a:r>
            <a:r>
              <a:rPr lang="en-US" sz="3000" dirty="0" err="1"/>
              <a:t>sải</a:t>
            </a:r>
            <a:r>
              <a:rPr lang="en-US" sz="3000" dirty="0"/>
              <a:t> </a:t>
            </a:r>
            <a:r>
              <a:rPr lang="en-US" sz="3000" dirty="0" err="1"/>
              <a:t>tay</a:t>
            </a:r>
            <a:r>
              <a:rPr lang="en-US" sz="3000" dirty="0"/>
              <a:t> </a:t>
            </a:r>
            <a:r>
              <a:rPr lang="en-US" sz="3000" dirty="0" err="1"/>
              <a:t>em</a:t>
            </a:r>
            <a:r>
              <a:rPr lang="en-US" sz="3000" dirty="0"/>
              <a:t>”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932572" y="193543"/>
            <a:ext cx="11009057" cy="869661"/>
          </a:xfrm>
          <a:custGeom>
            <a:avLst/>
            <a:gdLst>
              <a:gd name="connsiteX0" fmla="*/ 0 w 11009057"/>
              <a:gd name="connsiteY0" fmla="*/ 144946 h 869661"/>
              <a:gd name="connsiteX1" fmla="*/ 144946 w 11009057"/>
              <a:gd name="connsiteY1" fmla="*/ 0 h 869661"/>
              <a:gd name="connsiteX2" fmla="*/ 633264 w 11009057"/>
              <a:gd name="connsiteY2" fmla="*/ 0 h 869661"/>
              <a:gd name="connsiteX3" fmla="*/ 907198 w 11009057"/>
              <a:gd name="connsiteY3" fmla="*/ 0 h 869661"/>
              <a:gd name="connsiteX4" fmla="*/ 1502707 w 11009057"/>
              <a:gd name="connsiteY4" fmla="*/ 0 h 869661"/>
              <a:gd name="connsiteX5" fmla="*/ 2312599 w 11009057"/>
              <a:gd name="connsiteY5" fmla="*/ 0 h 869661"/>
              <a:gd name="connsiteX6" fmla="*/ 3122492 w 11009057"/>
              <a:gd name="connsiteY6" fmla="*/ 0 h 869661"/>
              <a:gd name="connsiteX7" fmla="*/ 3932384 w 11009057"/>
              <a:gd name="connsiteY7" fmla="*/ 0 h 869661"/>
              <a:gd name="connsiteX8" fmla="*/ 4420702 w 11009057"/>
              <a:gd name="connsiteY8" fmla="*/ 0 h 869661"/>
              <a:gd name="connsiteX9" fmla="*/ 5123403 w 11009057"/>
              <a:gd name="connsiteY9" fmla="*/ 0 h 869661"/>
              <a:gd name="connsiteX10" fmla="*/ 5933295 w 11009057"/>
              <a:gd name="connsiteY10" fmla="*/ 0 h 869661"/>
              <a:gd name="connsiteX11" fmla="*/ 6528804 w 11009057"/>
              <a:gd name="connsiteY11" fmla="*/ 0 h 869661"/>
              <a:gd name="connsiteX12" fmla="*/ 6802738 w 11009057"/>
              <a:gd name="connsiteY12" fmla="*/ 0 h 869661"/>
              <a:gd name="connsiteX13" fmla="*/ 7183864 w 11009057"/>
              <a:gd name="connsiteY13" fmla="*/ 0 h 869661"/>
              <a:gd name="connsiteX14" fmla="*/ 7779374 w 11009057"/>
              <a:gd name="connsiteY14" fmla="*/ 0 h 869661"/>
              <a:gd name="connsiteX15" fmla="*/ 8482074 w 11009057"/>
              <a:gd name="connsiteY15" fmla="*/ 0 h 869661"/>
              <a:gd name="connsiteX16" fmla="*/ 9184775 w 11009057"/>
              <a:gd name="connsiteY16" fmla="*/ 0 h 869661"/>
              <a:gd name="connsiteX17" fmla="*/ 9458709 w 11009057"/>
              <a:gd name="connsiteY17" fmla="*/ 0 h 869661"/>
              <a:gd name="connsiteX18" fmla="*/ 10054219 w 11009057"/>
              <a:gd name="connsiteY18" fmla="*/ 0 h 869661"/>
              <a:gd name="connsiteX19" fmla="*/ 10864111 w 11009057"/>
              <a:gd name="connsiteY19" fmla="*/ 0 h 869661"/>
              <a:gd name="connsiteX20" fmla="*/ 11009057 w 11009057"/>
              <a:gd name="connsiteY20" fmla="*/ 144946 h 869661"/>
              <a:gd name="connsiteX21" fmla="*/ 11009057 w 11009057"/>
              <a:gd name="connsiteY21" fmla="*/ 724715 h 869661"/>
              <a:gd name="connsiteX22" fmla="*/ 10864111 w 11009057"/>
              <a:gd name="connsiteY22" fmla="*/ 869661 h 869661"/>
              <a:gd name="connsiteX23" fmla="*/ 10482985 w 11009057"/>
              <a:gd name="connsiteY23" fmla="*/ 869661 h 869661"/>
              <a:gd name="connsiteX24" fmla="*/ 9780284 w 11009057"/>
              <a:gd name="connsiteY24" fmla="*/ 869661 h 869661"/>
              <a:gd name="connsiteX25" fmla="*/ 9291967 w 11009057"/>
              <a:gd name="connsiteY25" fmla="*/ 869661 h 869661"/>
              <a:gd name="connsiteX26" fmla="*/ 8696458 w 11009057"/>
              <a:gd name="connsiteY26" fmla="*/ 869661 h 869661"/>
              <a:gd name="connsiteX27" fmla="*/ 8422523 w 11009057"/>
              <a:gd name="connsiteY27" fmla="*/ 869661 h 869661"/>
              <a:gd name="connsiteX28" fmla="*/ 7934206 w 11009057"/>
              <a:gd name="connsiteY28" fmla="*/ 869661 h 869661"/>
              <a:gd name="connsiteX29" fmla="*/ 7553080 w 11009057"/>
              <a:gd name="connsiteY29" fmla="*/ 869661 h 869661"/>
              <a:gd name="connsiteX30" fmla="*/ 7279146 w 11009057"/>
              <a:gd name="connsiteY30" fmla="*/ 869661 h 869661"/>
              <a:gd name="connsiteX31" fmla="*/ 7005212 w 11009057"/>
              <a:gd name="connsiteY31" fmla="*/ 869661 h 869661"/>
              <a:gd name="connsiteX32" fmla="*/ 6516894 w 11009057"/>
              <a:gd name="connsiteY32" fmla="*/ 869661 h 869661"/>
              <a:gd name="connsiteX33" fmla="*/ 6242960 w 11009057"/>
              <a:gd name="connsiteY33" fmla="*/ 869661 h 869661"/>
              <a:gd name="connsiteX34" fmla="*/ 5861834 w 11009057"/>
              <a:gd name="connsiteY34" fmla="*/ 869661 h 869661"/>
              <a:gd name="connsiteX35" fmla="*/ 5266325 w 11009057"/>
              <a:gd name="connsiteY35" fmla="*/ 869661 h 869661"/>
              <a:gd name="connsiteX36" fmla="*/ 4456432 w 11009057"/>
              <a:gd name="connsiteY36" fmla="*/ 869661 h 869661"/>
              <a:gd name="connsiteX37" fmla="*/ 4182498 w 11009057"/>
              <a:gd name="connsiteY37" fmla="*/ 869661 h 869661"/>
              <a:gd name="connsiteX38" fmla="*/ 3479797 w 11009057"/>
              <a:gd name="connsiteY38" fmla="*/ 869661 h 869661"/>
              <a:gd name="connsiteX39" fmla="*/ 3098671 w 11009057"/>
              <a:gd name="connsiteY39" fmla="*/ 869661 h 869661"/>
              <a:gd name="connsiteX40" fmla="*/ 2717546 w 11009057"/>
              <a:gd name="connsiteY40" fmla="*/ 869661 h 869661"/>
              <a:gd name="connsiteX41" fmla="*/ 2229228 w 11009057"/>
              <a:gd name="connsiteY41" fmla="*/ 869661 h 869661"/>
              <a:gd name="connsiteX42" fmla="*/ 1526527 w 11009057"/>
              <a:gd name="connsiteY42" fmla="*/ 869661 h 869661"/>
              <a:gd name="connsiteX43" fmla="*/ 1145401 w 11009057"/>
              <a:gd name="connsiteY43" fmla="*/ 869661 h 869661"/>
              <a:gd name="connsiteX44" fmla="*/ 764276 w 11009057"/>
              <a:gd name="connsiteY44" fmla="*/ 869661 h 869661"/>
              <a:gd name="connsiteX45" fmla="*/ 144946 w 11009057"/>
              <a:gd name="connsiteY45" fmla="*/ 869661 h 869661"/>
              <a:gd name="connsiteX46" fmla="*/ 0 w 11009057"/>
              <a:gd name="connsiteY46" fmla="*/ 724715 h 869661"/>
              <a:gd name="connsiteX47" fmla="*/ 0 w 11009057"/>
              <a:gd name="connsiteY47" fmla="*/ 144946 h 86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009057" h="869661" fill="none" extrusionOk="0">
                <a:moveTo>
                  <a:pt x="0" y="144946"/>
                </a:moveTo>
                <a:cubicBezTo>
                  <a:pt x="-14977" y="80594"/>
                  <a:pt x="63200" y="-9018"/>
                  <a:pt x="144946" y="0"/>
                </a:cubicBezTo>
                <a:cubicBezTo>
                  <a:pt x="376801" y="-24971"/>
                  <a:pt x="424911" y="51134"/>
                  <a:pt x="633264" y="0"/>
                </a:cubicBezTo>
                <a:cubicBezTo>
                  <a:pt x="841617" y="-51134"/>
                  <a:pt x="820414" y="8389"/>
                  <a:pt x="907198" y="0"/>
                </a:cubicBezTo>
                <a:cubicBezTo>
                  <a:pt x="993982" y="-8389"/>
                  <a:pt x="1218047" y="45970"/>
                  <a:pt x="1502707" y="0"/>
                </a:cubicBezTo>
                <a:cubicBezTo>
                  <a:pt x="1787367" y="-45970"/>
                  <a:pt x="2026471" y="83094"/>
                  <a:pt x="2312599" y="0"/>
                </a:cubicBezTo>
                <a:cubicBezTo>
                  <a:pt x="2598727" y="-83094"/>
                  <a:pt x="2910689" y="41857"/>
                  <a:pt x="3122492" y="0"/>
                </a:cubicBezTo>
                <a:cubicBezTo>
                  <a:pt x="3334295" y="-41857"/>
                  <a:pt x="3696318" y="39986"/>
                  <a:pt x="3932384" y="0"/>
                </a:cubicBezTo>
                <a:cubicBezTo>
                  <a:pt x="4168450" y="-39986"/>
                  <a:pt x="4201936" y="4456"/>
                  <a:pt x="4420702" y="0"/>
                </a:cubicBezTo>
                <a:cubicBezTo>
                  <a:pt x="4639468" y="-4456"/>
                  <a:pt x="4888492" y="27692"/>
                  <a:pt x="5123403" y="0"/>
                </a:cubicBezTo>
                <a:cubicBezTo>
                  <a:pt x="5358314" y="-27692"/>
                  <a:pt x="5595197" y="22800"/>
                  <a:pt x="5933295" y="0"/>
                </a:cubicBezTo>
                <a:cubicBezTo>
                  <a:pt x="6271393" y="-22800"/>
                  <a:pt x="6409187" y="15636"/>
                  <a:pt x="6528804" y="0"/>
                </a:cubicBezTo>
                <a:cubicBezTo>
                  <a:pt x="6648421" y="-15636"/>
                  <a:pt x="6681558" y="30765"/>
                  <a:pt x="6802738" y="0"/>
                </a:cubicBezTo>
                <a:cubicBezTo>
                  <a:pt x="6923918" y="-30765"/>
                  <a:pt x="6995367" y="15043"/>
                  <a:pt x="7183864" y="0"/>
                </a:cubicBezTo>
                <a:cubicBezTo>
                  <a:pt x="7372361" y="-15043"/>
                  <a:pt x="7580722" y="20151"/>
                  <a:pt x="7779374" y="0"/>
                </a:cubicBezTo>
                <a:cubicBezTo>
                  <a:pt x="7978026" y="-20151"/>
                  <a:pt x="8319134" y="71186"/>
                  <a:pt x="8482074" y="0"/>
                </a:cubicBezTo>
                <a:cubicBezTo>
                  <a:pt x="8645014" y="-71186"/>
                  <a:pt x="8894380" y="36999"/>
                  <a:pt x="9184775" y="0"/>
                </a:cubicBezTo>
                <a:cubicBezTo>
                  <a:pt x="9475170" y="-36999"/>
                  <a:pt x="9389966" y="407"/>
                  <a:pt x="9458709" y="0"/>
                </a:cubicBezTo>
                <a:cubicBezTo>
                  <a:pt x="9527452" y="-407"/>
                  <a:pt x="9839680" y="34000"/>
                  <a:pt x="10054219" y="0"/>
                </a:cubicBezTo>
                <a:cubicBezTo>
                  <a:pt x="10268758" y="-34000"/>
                  <a:pt x="10626955" y="79514"/>
                  <a:pt x="10864111" y="0"/>
                </a:cubicBezTo>
                <a:cubicBezTo>
                  <a:pt x="10959179" y="18034"/>
                  <a:pt x="11011632" y="66284"/>
                  <a:pt x="11009057" y="144946"/>
                </a:cubicBezTo>
                <a:cubicBezTo>
                  <a:pt x="11039425" y="376680"/>
                  <a:pt x="11003436" y="478565"/>
                  <a:pt x="11009057" y="724715"/>
                </a:cubicBezTo>
                <a:cubicBezTo>
                  <a:pt x="11022280" y="820098"/>
                  <a:pt x="10933403" y="877502"/>
                  <a:pt x="10864111" y="869661"/>
                </a:cubicBezTo>
                <a:cubicBezTo>
                  <a:pt x="10773881" y="875800"/>
                  <a:pt x="10567320" y="852898"/>
                  <a:pt x="10482985" y="869661"/>
                </a:cubicBezTo>
                <a:cubicBezTo>
                  <a:pt x="10398650" y="886424"/>
                  <a:pt x="10106895" y="795401"/>
                  <a:pt x="9780284" y="869661"/>
                </a:cubicBezTo>
                <a:cubicBezTo>
                  <a:pt x="9453673" y="943921"/>
                  <a:pt x="9408865" y="816495"/>
                  <a:pt x="9291967" y="869661"/>
                </a:cubicBezTo>
                <a:cubicBezTo>
                  <a:pt x="9175069" y="922827"/>
                  <a:pt x="8874600" y="822424"/>
                  <a:pt x="8696458" y="869661"/>
                </a:cubicBezTo>
                <a:cubicBezTo>
                  <a:pt x="8518316" y="916898"/>
                  <a:pt x="8523335" y="847706"/>
                  <a:pt x="8422523" y="869661"/>
                </a:cubicBezTo>
                <a:cubicBezTo>
                  <a:pt x="8321712" y="891616"/>
                  <a:pt x="8054833" y="816310"/>
                  <a:pt x="7934206" y="869661"/>
                </a:cubicBezTo>
                <a:cubicBezTo>
                  <a:pt x="7813579" y="923012"/>
                  <a:pt x="7691103" y="827734"/>
                  <a:pt x="7553080" y="869661"/>
                </a:cubicBezTo>
                <a:cubicBezTo>
                  <a:pt x="7415057" y="911588"/>
                  <a:pt x="7374653" y="855034"/>
                  <a:pt x="7279146" y="869661"/>
                </a:cubicBezTo>
                <a:cubicBezTo>
                  <a:pt x="7183639" y="884288"/>
                  <a:pt x="7064095" y="868279"/>
                  <a:pt x="7005212" y="869661"/>
                </a:cubicBezTo>
                <a:cubicBezTo>
                  <a:pt x="6946329" y="871043"/>
                  <a:pt x="6671309" y="860544"/>
                  <a:pt x="6516894" y="869661"/>
                </a:cubicBezTo>
                <a:cubicBezTo>
                  <a:pt x="6362479" y="878778"/>
                  <a:pt x="6351782" y="864637"/>
                  <a:pt x="6242960" y="869661"/>
                </a:cubicBezTo>
                <a:cubicBezTo>
                  <a:pt x="6134138" y="874685"/>
                  <a:pt x="6019346" y="861050"/>
                  <a:pt x="5861834" y="869661"/>
                </a:cubicBezTo>
                <a:cubicBezTo>
                  <a:pt x="5704322" y="878272"/>
                  <a:pt x="5563596" y="806954"/>
                  <a:pt x="5266325" y="869661"/>
                </a:cubicBezTo>
                <a:cubicBezTo>
                  <a:pt x="4969054" y="932368"/>
                  <a:pt x="4683395" y="843042"/>
                  <a:pt x="4456432" y="869661"/>
                </a:cubicBezTo>
                <a:cubicBezTo>
                  <a:pt x="4229469" y="896280"/>
                  <a:pt x="4240099" y="851269"/>
                  <a:pt x="4182498" y="869661"/>
                </a:cubicBezTo>
                <a:cubicBezTo>
                  <a:pt x="4124897" y="888053"/>
                  <a:pt x="3739459" y="856969"/>
                  <a:pt x="3479797" y="869661"/>
                </a:cubicBezTo>
                <a:cubicBezTo>
                  <a:pt x="3220135" y="882353"/>
                  <a:pt x="3219752" y="835434"/>
                  <a:pt x="3098671" y="869661"/>
                </a:cubicBezTo>
                <a:cubicBezTo>
                  <a:pt x="2977590" y="903888"/>
                  <a:pt x="2903850" y="850018"/>
                  <a:pt x="2717546" y="869661"/>
                </a:cubicBezTo>
                <a:cubicBezTo>
                  <a:pt x="2531242" y="889304"/>
                  <a:pt x="2370138" y="829192"/>
                  <a:pt x="2229228" y="869661"/>
                </a:cubicBezTo>
                <a:cubicBezTo>
                  <a:pt x="2088318" y="910130"/>
                  <a:pt x="1670996" y="827467"/>
                  <a:pt x="1526527" y="869661"/>
                </a:cubicBezTo>
                <a:cubicBezTo>
                  <a:pt x="1382058" y="911855"/>
                  <a:pt x="1221670" y="839355"/>
                  <a:pt x="1145401" y="869661"/>
                </a:cubicBezTo>
                <a:cubicBezTo>
                  <a:pt x="1069132" y="899967"/>
                  <a:pt x="853078" y="829609"/>
                  <a:pt x="764276" y="869661"/>
                </a:cubicBezTo>
                <a:cubicBezTo>
                  <a:pt x="675474" y="909713"/>
                  <a:pt x="298850" y="829703"/>
                  <a:pt x="144946" y="869661"/>
                </a:cubicBezTo>
                <a:cubicBezTo>
                  <a:pt x="67630" y="848079"/>
                  <a:pt x="14681" y="804898"/>
                  <a:pt x="0" y="724715"/>
                </a:cubicBezTo>
                <a:cubicBezTo>
                  <a:pt x="-59012" y="521051"/>
                  <a:pt x="28105" y="281078"/>
                  <a:pt x="0" y="144946"/>
                </a:cubicBezTo>
                <a:close/>
              </a:path>
              <a:path w="11009057" h="869661" stroke="0" extrusionOk="0">
                <a:moveTo>
                  <a:pt x="0" y="144946"/>
                </a:moveTo>
                <a:cubicBezTo>
                  <a:pt x="8846" y="45838"/>
                  <a:pt x="70852" y="-701"/>
                  <a:pt x="144946" y="0"/>
                </a:cubicBezTo>
                <a:cubicBezTo>
                  <a:pt x="408909" y="-8423"/>
                  <a:pt x="547863" y="5473"/>
                  <a:pt x="740455" y="0"/>
                </a:cubicBezTo>
                <a:cubicBezTo>
                  <a:pt x="933047" y="-5473"/>
                  <a:pt x="1037926" y="45612"/>
                  <a:pt x="1121581" y="0"/>
                </a:cubicBezTo>
                <a:cubicBezTo>
                  <a:pt x="1205236" y="-45612"/>
                  <a:pt x="1307990" y="8994"/>
                  <a:pt x="1395515" y="0"/>
                </a:cubicBezTo>
                <a:cubicBezTo>
                  <a:pt x="1483040" y="-8994"/>
                  <a:pt x="1915958" y="10722"/>
                  <a:pt x="2098216" y="0"/>
                </a:cubicBezTo>
                <a:cubicBezTo>
                  <a:pt x="2280474" y="-10722"/>
                  <a:pt x="2468319" y="69375"/>
                  <a:pt x="2693725" y="0"/>
                </a:cubicBezTo>
                <a:cubicBezTo>
                  <a:pt x="2919131" y="-69375"/>
                  <a:pt x="3026042" y="42111"/>
                  <a:pt x="3182043" y="0"/>
                </a:cubicBezTo>
                <a:cubicBezTo>
                  <a:pt x="3338044" y="-42111"/>
                  <a:pt x="3340292" y="20098"/>
                  <a:pt x="3455977" y="0"/>
                </a:cubicBezTo>
                <a:cubicBezTo>
                  <a:pt x="3571662" y="-20098"/>
                  <a:pt x="3807143" y="35793"/>
                  <a:pt x="4051486" y="0"/>
                </a:cubicBezTo>
                <a:cubicBezTo>
                  <a:pt x="4295829" y="-35793"/>
                  <a:pt x="4631126" y="6810"/>
                  <a:pt x="4861379" y="0"/>
                </a:cubicBezTo>
                <a:cubicBezTo>
                  <a:pt x="5091632" y="-6810"/>
                  <a:pt x="5106735" y="14508"/>
                  <a:pt x="5242504" y="0"/>
                </a:cubicBezTo>
                <a:cubicBezTo>
                  <a:pt x="5378274" y="-14508"/>
                  <a:pt x="5493872" y="12971"/>
                  <a:pt x="5623630" y="0"/>
                </a:cubicBezTo>
                <a:cubicBezTo>
                  <a:pt x="5753388" y="-12971"/>
                  <a:pt x="5961482" y="32212"/>
                  <a:pt x="6219140" y="0"/>
                </a:cubicBezTo>
                <a:cubicBezTo>
                  <a:pt x="6476798" y="-32212"/>
                  <a:pt x="6370988" y="32003"/>
                  <a:pt x="6493074" y="0"/>
                </a:cubicBezTo>
                <a:cubicBezTo>
                  <a:pt x="6615160" y="-32003"/>
                  <a:pt x="6804266" y="20578"/>
                  <a:pt x="6981391" y="0"/>
                </a:cubicBezTo>
                <a:cubicBezTo>
                  <a:pt x="7158516" y="-20578"/>
                  <a:pt x="7575716" y="76472"/>
                  <a:pt x="7791284" y="0"/>
                </a:cubicBezTo>
                <a:cubicBezTo>
                  <a:pt x="8006852" y="-76472"/>
                  <a:pt x="7980129" y="1169"/>
                  <a:pt x="8065218" y="0"/>
                </a:cubicBezTo>
                <a:cubicBezTo>
                  <a:pt x="8150307" y="-1169"/>
                  <a:pt x="8646490" y="85753"/>
                  <a:pt x="8875110" y="0"/>
                </a:cubicBezTo>
                <a:cubicBezTo>
                  <a:pt x="9103730" y="-85753"/>
                  <a:pt x="9224867" y="24743"/>
                  <a:pt x="9363428" y="0"/>
                </a:cubicBezTo>
                <a:cubicBezTo>
                  <a:pt x="9501989" y="-24743"/>
                  <a:pt x="9744924" y="5663"/>
                  <a:pt x="10066129" y="0"/>
                </a:cubicBezTo>
                <a:cubicBezTo>
                  <a:pt x="10387334" y="-5663"/>
                  <a:pt x="10518742" y="45358"/>
                  <a:pt x="10864111" y="0"/>
                </a:cubicBezTo>
                <a:cubicBezTo>
                  <a:pt x="10937508" y="-12426"/>
                  <a:pt x="11016605" y="66562"/>
                  <a:pt x="11009057" y="144946"/>
                </a:cubicBezTo>
                <a:cubicBezTo>
                  <a:pt x="11019542" y="296900"/>
                  <a:pt x="10969017" y="563687"/>
                  <a:pt x="11009057" y="724715"/>
                </a:cubicBezTo>
                <a:cubicBezTo>
                  <a:pt x="11022377" y="807533"/>
                  <a:pt x="10946327" y="868005"/>
                  <a:pt x="10864111" y="869661"/>
                </a:cubicBezTo>
                <a:cubicBezTo>
                  <a:pt x="10737759" y="915997"/>
                  <a:pt x="10605748" y="844923"/>
                  <a:pt x="10375793" y="869661"/>
                </a:cubicBezTo>
                <a:cubicBezTo>
                  <a:pt x="10145838" y="894399"/>
                  <a:pt x="9906989" y="811400"/>
                  <a:pt x="9780284" y="869661"/>
                </a:cubicBezTo>
                <a:cubicBezTo>
                  <a:pt x="9653579" y="927922"/>
                  <a:pt x="9400959" y="817403"/>
                  <a:pt x="9184775" y="869661"/>
                </a:cubicBezTo>
                <a:cubicBezTo>
                  <a:pt x="8968591" y="921919"/>
                  <a:pt x="8802686" y="856999"/>
                  <a:pt x="8482074" y="869661"/>
                </a:cubicBezTo>
                <a:cubicBezTo>
                  <a:pt x="8161462" y="882323"/>
                  <a:pt x="8122044" y="793904"/>
                  <a:pt x="7779374" y="869661"/>
                </a:cubicBezTo>
                <a:cubicBezTo>
                  <a:pt x="7436704" y="945418"/>
                  <a:pt x="7429721" y="868434"/>
                  <a:pt x="7291056" y="869661"/>
                </a:cubicBezTo>
                <a:cubicBezTo>
                  <a:pt x="7152391" y="870888"/>
                  <a:pt x="6763113" y="830360"/>
                  <a:pt x="6481164" y="869661"/>
                </a:cubicBezTo>
                <a:cubicBezTo>
                  <a:pt x="6199215" y="908962"/>
                  <a:pt x="6015574" y="801538"/>
                  <a:pt x="5885654" y="869661"/>
                </a:cubicBezTo>
                <a:cubicBezTo>
                  <a:pt x="5755734" y="937784"/>
                  <a:pt x="5513044" y="827352"/>
                  <a:pt x="5290145" y="869661"/>
                </a:cubicBezTo>
                <a:cubicBezTo>
                  <a:pt x="5067246" y="911970"/>
                  <a:pt x="4921508" y="863916"/>
                  <a:pt x="4801828" y="869661"/>
                </a:cubicBezTo>
                <a:cubicBezTo>
                  <a:pt x="4682148" y="875406"/>
                  <a:pt x="4378629" y="854794"/>
                  <a:pt x="4099127" y="869661"/>
                </a:cubicBezTo>
                <a:cubicBezTo>
                  <a:pt x="3819625" y="884528"/>
                  <a:pt x="3724771" y="822478"/>
                  <a:pt x="3396426" y="869661"/>
                </a:cubicBezTo>
                <a:cubicBezTo>
                  <a:pt x="3068081" y="916844"/>
                  <a:pt x="2972870" y="836296"/>
                  <a:pt x="2800917" y="869661"/>
                </a:cubicBezTo>
                <a:cubicBezTo>
                  <a:pt x="2628964" y="903026"/>
                  <a:pt x="2469815" y="838137"/>
                  <a:pt x="2312599" y="869661"/>
                </a:cubicBezTo>
                <a:cubicBezTo>
                  <a:pt x="2155383" y="901185"/>
                  <a:pt x="2017374" y="827113"/>
                  <a:pt x="1824282" y="869661"/>
                </a:cubicBezTo>
                <a:cubicBezTo>
                  <a:pt x="1631190" y="912209"/>
                  <a:pt x="1626089" y="869567"/>
                  <a:pt x="1443156" y="869661"/>
                </a:cubicBezTo>
                <a:cubicBezTo>
                  <a:pt x="1260223" y="869755"/>
                  <a:pt x="1040369" y="813361"/>
                  <a:pt x="740455" y="869661"/>
                </a:cubicBezTo>
                <a:cubicBezTo>
                  <a:pt x="440541" y="925961"/>
                  <a:pt x="369278" y="842708"/>
                  <a:pt x="144946" y="869661"/>
                </a:cubicBezTo>
                <a:cubicBezTo>
                  <a:pt x="67610" y="871758"/>
                  <a:pt x="3503" y="810122"/>
                  <a:pt x="0" y="724715"/>
                </a:cubicBezTo>
                <a:cubicBezTo>
                  <a:pt x="-23268" y="556573"/>
                  <a:pt x="5746" y="412719"/>
                  <a:pt x="0" y="144946"/>
                </a:cubicBezTo>
                <a:close/>
              </a:path>
            </a:pathLst>
          </a:cu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Trang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phục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và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sinh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hoạt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phù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hợp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với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thời</a:t>
            </a:r>
            <a:r>
              <a:rPr lang="en-US" sz="5000" dirty="0">
                <a:solidFill>
                  <a:srgbClr val="FFC000"/>
                </a:solidFill>
                <a:latin typeface="UTM Duepuntozer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50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4372018" y="1584770"/>
            <a:ext cx="3069771" cy="1632857"/>
          </a:xfrm>
          <a:prstGeom prst="ellips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Thời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tiết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lạnh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 descr="A picture containing pers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2" y="4637314"/>
            <a:ext cx="2975400" cy="1983600"/>
          </a:xfrm>
          <a:prstGeom prst="rect">
            <a:avLst/>
          </a:prstGeom>
        </p:spPr>
      </p:pic>
      <p:pic>
        <p:nvPicPr>
          <p:cNvPr id="12" name="Picture 11" descr="A picture containing person, outdoor, sitt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2013176"/>
            <a:ext cx="3501872" cy="240890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295535" y="3120253"/>
            <a:ext cx="4388167" cy="114405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Tham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gia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hoạt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động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về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tuyết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295535" y="4637314"/>
            <a:ext cx="4388167" cy="114405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Sưởi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ấm</a:t>
            </a:r>
            <a:r>
              <a:rPr lang="en-US" sz="3200" dirty="0">
                <a:solidFill>
                  <a:sysClr val="windowText" lastClr="000000"/>
                </a:solidFill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</a:rPr>
              <a:t>mặc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quần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áo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đủ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ấm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969" y="115747"/>
            <a:ext cx="296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Khám</a:t>
            </a:r>
            <a:r>
              <a:rPr lang="en-US" sz="60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phá</a:t>
            </a:r>
            <a:endParaRPr lang="en-US" sz="6000" dirty="0">
              <a:ln w="12700">
                <a:solidFill>
                  <a:srgbClr val="002060"/>
                </a:solidFill>
              </a:ln>
              <a:solidFill>
                <a:srgbClr val="FFFF0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4" name="Picture 3" descr="Diagram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131410"/>
            <a:ext cx="9627515" cy="5448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969" y="115747"/>
            <a:ext cx="296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Khám</a:t>
            </a:r>
            <a:r>
              <a:rPr lang="en-US" sz="60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phá</a:t>
            </a:r>
            <a:endParaRPr lang="en-US" sz="6000" dirty="0">
              <a:ln w="12700">
                <a:solidFill>
                  <a:srgbClr val="002060"/>
                </a:solidFill>
              </a:ln>
              <a:solidFill>
                <a:srgbClr val="FFFF0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4" name="Picture 3" descr="Diagram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442207"/>
            <a:ext cx="7021287" cy="3973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7531264" y="655858"/>
            <a:ext cx="3548743" cy="86966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Tìm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cao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của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ngôi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nhà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7750624" y="5415793"/>
            <a:ext cx="3548743" cy="86966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So </a:t>
            </a:r>
            <a:r>
              <a:rPr lang="en-US" sz="3000" dirty="0" err="1">
                <a:solidFill>
                  <a:sysClr val="windowText" lastClr="000000"/>
                </a:solidFill>
              </a:rPr>
              <a:t>sánh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với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tổ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mối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43024" y="1824216"/>
            <a:ext cx="3807168" cy="3292879"/>
            <a:chOff x="6828169" y="783770"/>
            <a:chExt cx="3807168" cy="3292879"/>
          </a:xfrm>
        </p:grpSpPr>
        <p:grpSp>
          <p:nvGrpSpPr>
            <p:cNvPr id="11" name="Group 10"/>
            <p:cNvGrpSpPr/>
            <p:nvPr/>
          </p:nvGrpSpPr>
          <p:grpSpPr>
            <a:xfrm>
              <a:off x="8414651" y="809524"/>
              <a:ext cx="2220686" cy="3267125"/>
              <a:chOff x="8414651" y="745130"/>
              <a:chExt cx="2220686" cy="330815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414651" y="1658429"/>
                <a:ext cx="2220686" cy="2394857"/>
              </a:xfrm>
              <a:prstGeom prst="rect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>
                <a:stCxn id="6" idx="1"/>
                <a:endCxn id="6" idx="3"/>
              </p:cNvCxnSpPr>
              <p:nvPr/>
            </p:nvCxnSpPr>
            <p:spPr>
              <a:xfrm>
                <a:off x="8414651" y="2855858"/>
                <a:ext cx="2220686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Isosceles Triangle 8"/>
              <p:cNvSpPr/>
              <p:nvPr/>
            </p:nvSpPr>
            <p:spPr>
              <a:xfrm>
                <a:off x="8414652" y="745130"/>
                <a:ext cx="2220682" cy="913297"/>
              </a:xfrm>
              <a:prstGeom prst="triangle">
                <a:avLst>
                  <a:gd name="adj" fmla="val 49510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828169" y="783770"/>
              <a:ext cx="1443321" cy="3267125"/>
              <a:chOff x="6828169" y="783770"/>
              <a:chExt cx="1443321" cy="3267125"/>
            </a:xfrm>
          </p:grpSpPr>
          <p:grpSp>
            <p:nvGrpSpPr>
              <p:cNvPr id="20" name="Group 19"/>
              <p:cNvGrpSpPr/>
              <p:nvPr/>
            </p:nvGrpSpPr>
            <p:grpSpPr>
              <a:xfrm flipH="1">
                <a:off x="8196942" y="783770"/>
                <a:ext cx="74545" cy="3267125"/>
                <a:chOff x="10198259" y="783770"/>
                <a:chExt cx="0" cy="3267125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10198259" y="2929667"/>
                  <a:ext cx="0" cy="112122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10198259" y="1732238"/>
                  <a:ext cx="0" cy="112122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0198259" y="783770"/>
                  <a:ext cx="0" cy="87226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6828170" y="1030160"/>
                <a:ext cx="1443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200 cm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828169" y="1986482"/>
                <a:ext cx="144331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/>
                  <a:t>360 cm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28170" y="3152001"/>
                <a:ext cx="144331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/>
                  <a:t>360 cm</a:t>
                </a:r>
              </a:p>
            </p:txBody>
          </p:sp>
        </p:grp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624" y="2047009"/>
            <a:ext cx="5608557" cy="465382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813464" y="353291"/>
            <a:ext cx="5413663" cy="1371600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Thảo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luận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nhóm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đôi</a:t>
            </a:r>
            <a:endParaRPr lang="en-US" sz="7200" dirty="0">
              <a:solidFill>
                <a:srgbClr val="FFC000"/>
              </a:solidFill>
              <a:latin typeface="#9Slide05 Phobia" panose="02000506000000020003" pitchFamily="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4021282" y="207818"/>
            <a:ext cx="4790209" cy="1194954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Chia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sẻ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trước</a:t>
            </a:r>
            <a:r>
              <a:rPr lang="en-US" sz="7200" dirty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#9Slide05 Phobia" panose="02000506000000020003" pitchFamily="2" charset="0"/>
              </a:rPr>
              <a:t>lớp</a:t>
            </a:r>
            <a:endParaRPr lang="en-US" sz="7200" dirty="0">
              <a:solidFill>
                <a:srgbClr val="FFC000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9256" y="1782483"/>
            <a:ext cx="2937781" cy="3624252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155865" y="1617427"/>
            <a:ext cx="4384963" cy="2247992"/>
          </a:xfrm>
          <a:custGeom>
            <a:avLst/>
            <a:gdLst>
              <a:gd name="connsiteX0" fmla="*/ 0 w 4384963"/>
              <a:gd name="connsiteY0" fmla="*/ 374673 h 2247992"/>
              <a:gd name="connsiteX1" fmla="*/ 374673 w 4384963"/>
              <a:gd name="connsiteY1" fmla="*/ 0 h 2247992"/>
              <a:gd name="connsiteX2" fmla="*/ 920479 w 4384963"/>
              <a:gd name="connsiteY2" fmla="*/ 0 h 2247992"/>
              <a:gd name="connsiteX3" fmla="*/ 1400787 w 4384963"/>
              <a:gd name="connsiteY3" fmla="*/ 0 h 2247992"/>
              <a:gd name="connsiteX4" fmla="*/ 1881096 w 4384963"/>
              <a:gd name="connsiteY4" fmla="*/ 0 h 2247992"/>
              <a:gd name="connsiteX5" fmla="*/ 2557895 w 4384963"/>
              <a:gd name="connsiteY5" fmla="*/ 0 h 2247992"/>
              <a:gd name="connsiteX6" fmla="*/ 2557895 w 4384963"/>
              <a:gd name="connsiteY6" fmla="*/ 0 h 2247992"/>
              <a:gd name="connsiteX7" fmla="*/ 3106016 w 4384963"/>
              <a:gd name="connsiteY7" fmla="*/ 0 h 2247992"/>
              <a:gd name="connsiteX8" fmla="*/ 3654136 w 4384963"/>
              <a:gd name="connsiteY8" fmla="*/ 0 h 2247992"/>
              <a:gd name="connsiteX9" fmla="*/ 4010290 w 4384963"/>
              <a:gd name="connsiteY9" fmla="*/ 0 h 2247992"/>
              <a:gd name="connsiteX10" fmla="*/ 4384963 w 4384963"/>
              <a:gd name="connsiteY10" fmla="*/ 374673 h 2247992"/>
              <a:gd name="connsiteX11" fmla="*/ 4384963 w 4384963"/>
              <a:gd name="connsiteY11" fmla="*/ 814901 h 2247992"/>
              <a:gd name="connsiteX12" fmla="*/ 4384963 w 4384963"/>
              <a:gd name="connsiteY12" fmla="*/ 1311329 h 2247992"/>
              <a:gd name="connsiteX13" fmla="*/ 4967725 w 4384963"/>
              <a:gd name="connsiteY13" fmla="*/ 1452001 h 2247992"/>
              <a:gd name="connsiteX14" fmla="*/ 4693827 w 4384963"/>
              <a:gd name="connsiteY14" fmla="*/ 1650024 h 2247992"/>
              <a:gd name="connsiteX15" fmla="*/ 4384963 w 4384963"/>
              <a:gd name="connsiteY15" fmla="*/ 1873327 h 2247992"/>
              <a:gd name="connsiteX16" fmla="*/ 4384963 w 4384963"/>
              <a:gd name="connsiteY16" fmla="*/ 1873319 h 2247992"/>
              <a:gd name="connsiteX17" fmla="*/ 4010290 w 4384963"/>
              <a:gd name="connsiteY17" fmla="*/ 2247992 h 2247992"/>
              <a:gd name="connsiteX18" fmla="*/ 3654136 w 4384963"/>
              <a:gd name="connsiteY18" fmla="*/ 2247992 h 2247992"/>
              <a:gd name="connsiteX19" fmla="*/ 3106016 w 4384963"/>
              <a:gd name="connsiteY19" fmla="*/ 2247992 h 2247992"/>
              <a:gd name="connsiteX20" fmla="*/ 2557895 w 4384963"/>
              <a:gd name="connsiteY20" fmla="*/ 2247992 h 2247992"/>
              <a:gd name="connsiteX21" fmla="*/ 2557895 w 4384963"/>
              <a:gd name="connsiteY21" fmla="*/ 2247992 h 2247992"/>
              <a:gd name="connsiteX22" fmla="*/ 1968425 w 4384963"/>
              <a:gd name="connsiteY22" fmla="*/ 2247992 h 2247992"/>
              <a:gd name="connsiteX23" fmla="*/ 1422620 w 4384963"/>
              <a:gd name="connsiteY23" fmla="*/ 2247992 h 2247992"/>
              <a:gd name="connsiteX24" fmla="*/ 854982 w 4384963"/>
              <a:gd name="connsiteY24" fmla="*/ 2247992 h 2247992"/>
              <a:gd name="connsiteX25" fmla="*/ 374673 w 4384963"/>
              <a:gd name="connsiteY25" fmla="*/ 2247992 h 2247992"/>
              <a:gd name="connsiteX26" fmla="*/ 0 w 4384963"/>
              <a:gd name="connsiteY26" fmla="*/ 1873319 h 2247992"/>
              <a:gd name="connsiteX27" fmla="*/ 0 w 4384963"/>
              <a:gd name="connsiteY27" fmla="*/ 1873327 h 2247992"/>
              <a:gd name="connsiteX28" fmla="*/ 0 w 4384963"/>
              <a:gd name="connsiteY28" fmla="*/ 1311329 h 2247992"/>
              <a:gd name="connsiteX29" fmla="*/ 0 w 4384963"/>
              <a:gd name="connsiteY29" fmla="*/ 1311329 h 2247992"/>
              <a:gd name="connsiteX30" fmla="*/ 0 w 4384963"/>
              <a:gd name="connsiteY30" fmla="*/ 833634 h 2247992"/>
              <a:gd name="connsiteX31" fmla="*/ 0 w 4384963"/>
              <a:gd name="connsiteY31" fmla="*/ 374673 h 224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84963" h="2247992" fill="none" extrusionOk="0">
                <a:moveTo>
                  <a:pt x="0" y="374673"/>
                </a:moveTo>
                <a:cubicBezTo>
                  <a:pt x="-49827" y="204772"/>
                  <a:pt x="149170" y="5117"/>
                  <a:pt x="374673" y="0"/>
                </a:cubicBezTo>
                <a:cubicBezTo>
                  <a:pt x="562436" y="-26706"/>
                  <a:pt x="665667" y="65313"/>
                  <a:pt x="920479" y="0"/>
                </a:cubicBezTo>
                <a:cubicBezTo>
                  <a:pt x="1175291" y="-65313"/>
                  <a:pt x="1297670" y="57023"/>
                  <a:pt x="1400787" y="0"/>
                </a:cubicBezTo>
                <a:cubicBezTo>
                  <a:pt x="1503904" y="-57023"/>
                  <a:pt x="1772263" y="23311"/>
                  <a:pt x="1881096" y="0"/>
                </a:cubicBezTo>
                <a:cubicBezTo>
                  <a:pt x="1989929" y="-23311"/>
                  <a:pt x="2267805" y="24574"/>
                  <a:pt x="2557895" y="0"/>
                </a:cubicBezTo>
                <a:lnTo>
                  <a:pt x="2557895" y="0"/>
                </a:lnTo>
                <a:cubicBezTo>
                  <a:pt x="2717736" y="-27054"/>
                  <a:pt x="2863275" y="47396"/>
                  <a:pt x="3106016" y="0"/>
                </a:cubicBezTo>
                <a:cubicBezTo>
                  <a:pt x="3348757" y="-47396"/>
                  <a:pt x="3445908" y="32075"/>
                  <a:pt x="3654136" y="0"/>
                </a:cubicBezTo>
                <a:cubicBezTo>
                  <a:pt x="3740546" y="-1193"/>
                  <a:pt x="3876808" y="35202"/>
                  <a:pt x="4010290" y="0"/>
                </a:cubicBezTo>
                <a:cubicBezTo>
                  <a:pt x="4211605" y="-28922"/>
                  <a:pt x="4382931" y="155111"/>
                  <a:pt x="4384963" y="374673"/>
                </a:cubicBezTo>
                <a:cubicBezTo>
                  <a:pt x="4386462" y="567209"/>
                  <a:pt x="4377632" y="692051"/>
                  <a:pt x="4384963" y="814901"/>
                </a:cubicBezTo>
                <a:cubicBezTo>
                  <a:pt x="4392294" y="937751"/>
                  <a:pt x="4362289" y="1135802"/>
                  <a:pt x="4384963" y="1311329"/>
                </a:cubicBezTo>
                <a:cubicBezTo>
                  <a:pt x="4591554" y="1300714"/>
                  <a:pt x="4747424" y="1410878"/>
                  <a:pt x="4967725" y="1452001"/>
                </a:cubicBezTo>
                <a:cubicBezTo>
                  <a:pt x="4930189" y="1520997"/>
                  <a:pt x="4789375" y="1565187"/>
                  <a:pt x="4693827" y="1650024"/>
                </a:cubicBezTo>
                <a:cubicBezTo>
                  <a:pt x="4598279" y="1734861"/>
                  <a:pt x="4516138" y="1745172"/>
                  <a:pt x="4384963" y="1873327"/>
                </a:cubicBezTo>
                <a:lnTo>
                  <a:pt x="4384963" y="1873319"/>
                </a:lnTo>
                <a:cubicBezTo>
                  <a:pt x="4371230" y="2079970"/>
                  <a:pt x="4227273" y="2253706"/>
                  <a:pt x="4010290" y="2247992"/>
                </a:cubicBezTo>
                <a:cubicBezTo>
                  <a:pt x="3878552" y="2255825"/>
                  <a:pt x="3824228" y="2243200"/>
                  <a:pt x="3654136" y="2247992"/>
                </a:cubicBezTo>
                <a:cubicBezTo>
                  <a:pt x="3496226" y="2308622"/>
                  <a:pt x="3293015" y="2190509"/>
                  <a:pt x="3106016" y="2247992"/>
                </a:cubicBezTo>
                <a:cubicBezTo>
                  <a:pt x="2919017" y="2305475"/>
                  <a:pt x="2701222" y="2236286"/>
                  <a:pt x="2557895" y="2247992"/>
                </a:cubicBezTo>
                <a:lnTo>
                  <a:pt x="2557895" y="2247992"/>
                </a:lnTo>
                <a:cubicBezTo>
                  <a:pt x="2331232" y="2276798"/>
                  <a:pt x="2223155" y="2183266"/>
                  <a:pt x="1968425" y="2247992"/>
                </a:cubicBezTo>
                <a:cubicBezTo>
                  <a:pt x="1713695" y="2312718"/>
                  <a:pt x="1693072" y="2185356"/>
                  <a:pt x="1422620" y="2247992"/>
                </a:cubicBezTo>
                <a:cubicBezTo>
                  <a:pt x="1152168" y="2310628"/>
                  <a:pt x="978641" y="2245452"/>
                  <a:pt x="854982" y="2247992"/>
                </a:cubicBezTo>
                <a:cubicBezTo>
                  <a:pt x="731323" y="2250532"/>
                  <a:pt x="582859" y="2230951"/>
                  <a:pt x="374673" y="2247992"/>
                </a:cubicBezTo>
                <a:cubicBezTo>
                  <a:pt x="143144" y="2269395"/>
                  <a:pt x="1299" y="2066313"/>
                  <a:pt x="0" y="1873319"/>
                </a:cubicBezTo>
                <a:lnTo>
                  <a:pt x="0" y="1873327"/>
                </a:lnTo>
                <a:cubicBezTo>
                  <a:pt x="-13376" y="1604267"/>
                  <a:pt x="27188" y="1533389"/>
                  <a:pt x="0" y="1311329"/>
                </a:cubicBezTo>
                <a:lnTo>
                  <a:pt x="0" y="1311329"/>
                </a:lnTo>
                <a:cubicBezTo>
                  <a:pt x="-18406" y="1165181"/>
                  <a:pt x="34912" y="940597"/>
                  <a:pt x="0" y="833634"/>
                </a:cubicBezTo>
                <a:cubicBezTo>
                  <a:pt x="-34912" y="726671"/>
                  <a:pt x="13218" y="477112"/>
                  <a:pt x="0" y="374673"/>
                </a:cubicBezTo>
                <a:close/>
              </a:path>
              <a:path w="4384963" h="2247992" stroke="0" extrusionOk="0">
                <a:moveTo>
                  <a:pt x="0" y="374673"/>
                </a:moveTo>
                <a:cubicBezTo>
                  <a:pt x="2286" y="187433"/>
                  <a:pt x="160281" y="928"/>
                  <a:pt x="374673" y="0"/>
                </a:cubicBezTo>
                <a:cubicBezTo>
                  <a:pt x="609815" y="-5930"/>
                  <a:pt x="733372" y="13334"/>
                  <a:pt x="964143" y="0"/>
                </a:cubicBezTo>
                <a:cubicBezTo>
                  <a:pt x="1194914" y="-13334"/>
                  <a:pt x="1266892" y="56059"/>
                  <a:pt x="1509948" y="0"/>
                </a:cubicBezTo>
                <a:cubicBezTo>
                  <a:pt x="1753005" y="-56059"/>
                  <a:pt x="1836372" y="26198"/>
                  <a:pt x="2012090" y="0"/>
                </a:cubicBezTo>
                <a:cubicBezTo>
                  <a:pt x="2187808" y="-26198"/>
                  <a:pt x="2333017" y="5174"/>
                  <a:pt x="2557895" y="0"/>
                </a:cubicBezTo>
                <a:lnTo>
                  <a:pt x="2557895" y="0"/>
                </a:lnTo>
                <a:cubicBezTo>
                  <a:pt x="2738804" y="-21398"/>
                  <a:pt x="2957689" y="31282"/>
                  <a:pt x="3106016" y="0"/>
                </a:cubicBezTo>
                <a:cubicBezTo>
                  <a:pt x="3254343" y="-31282"/>
                  <a:pt x="3422536" y="6631"/>
                  <a:pt x="3654136" y="0"/>
                </a:cubicBezTo>
                <a:cubicBezTo>
                  <a:pt x="3803320" y="-40684"/>
                  <a:pt x="3929527" y="5804"/>
                  <a:pt x="4010290" y="0"/>
                </a:cubicBezTo>
                <a:cubicBezTo>
                  <a:pt x="4225883" y="49071"/>
                  <a:pt x="4375044" y="170104"/>
                  <a:pt x="4384963" y="374673"/>
                </a:cubicBezTo>
                <a:cubicBezTo>
                  <a:pt x="4412584" y="585754"/>
                  <a:pt x="4358734" y="708814"/>
                  <a:pt x="4384963" y="814901"/>
                </a:cubicBezTo>
                <a:cubicBezTo>
                  <a:pt x="4411192" y="920988"/>
                  <a:pt x="4379128" y="1122555"/>
                  <a:pt x="4384963" y="1311329"/>
                </a:cubicBezTo>
                <a:cubicBezTo>
                  <a:pt x="4653299" y="1365485"/>
                  <a:pt x="4816192" y="1436049"/>
                  <a:pt x="4967725" y="1452001"/>
                </a:cubicBezTo>
                <a:cubicBezTo>
                  <a:pt x="4858145" y="1572676"/>
                  <a:pt x="4714007" y="1587808"/>
                  <a:pt x="4664689" y="1671091"/>
                </a:cubicBezTo>
                <a:cubicBezTo>
                  <a:pt x="4615371" y="1754374"/>
                  <a:pt x="4499240" y="1750036"/>
                  <a:pt x="4384963" y="1873327"/>
                </a:cubicBezTo>
                <a:lnTo>
                  <a:pt x="4384963" y="1873319"/>
                </a:lnTo>
                <a:cubicBezTo>
                  <a:pt x="4375737" y="2067533"/>
                  <a:pt x="4170671" y="2256714"/>
                  <a:pt x="4010290" y="2247992"/>
                </a:cubicBezTo>
                <a:cubicBezTo>
                  <a:pt x="3865022" y="2272592"/>
                  <a:pt x="3796961" y="2243455"/>
                  <a:pt x="3654136" y="2247992"/>
                </a:cubicBezTo>
                <a:cubicBezTo>
                  <a:pt x="3387027" y="2275710"/>
                  <a:pt x="3377774" y="2221216"/>
                  <a:pt x="3106016" y="2247992"/>
                </a:cubicBezTo>
                <a:cubicBezTo>
                  <a:pt x="2834258" y="2274768"/>
                  <a:pt x="2682325" y="2195710"/>
                  <a:pt x="2557895" y="2247992"/>
                </a:cubicBezTo>
                <a:lnTo>
                  <a:pt x="2557895" y="2247992"/>
                </a:lnTo>
                <a:cubicBezTo>
                  <a:pt x="2321808" y="2295659"/>
                  <a:pt x="2248226" y="2237028"/>
                  <a:pt x="2077586" y="2247992"/>
                </a:cubicBezTo>
                <a:cubicBezTo>
                  <a:pt x="1906946" y="2258956"/>
                  <a:pt x="1649829" y="2223357"/>
                  <a:pt x="1531781" y="2247992"/>
                </a:cubicBezTo>
                <a:cubicBezTo>
                  <a:pt x="1413734" y="2272627"/>
                  <a:pt x="1154212" y="2216125"/>
                  <a:pt x="964143" y="2247992"/>
                </a:cubicBezTo>
                <a:cubicBezTo>
                  <a:pt x="774074" y="2279859"/>
                  <a:pt x="592077" y="2185010"/>
                  <a:pt x="374673" y="2247992"/>
                </a:cubicBezTo>
                <a:cubicBezTo>
                  <a:pt x="198384" y="2235827"/>
                  <a:pt x="-26739" y="2055393"/>
                  <a:pt x="0" y="1873319"/>
                </a:cubicBezTo>
                <a:lnTo>
                  <a:pt x="0" y="1873327"/>
                </a:lnTo>
                <a:cubicBezTo>
                  <a:pt x="-5669" y="1642587"/>
                  <a:pt x="59423" y="1428579"/>
                  <a:pt x="0" y="1311329"/>
                </a:cubicBezTo>
                <a:lnTo>
                  <a:pt x="0" y="1311329"/>
                </a:lnTo>
                <a:cubicBezTo>
                  <a:pt x="-41779" y="1215267"/>
                  <a:pt x="32272" y="1000477"/>
                  <a:pt x="0" y="843001"/>
                </a:cubicBezTo>
                <a:cubicBezTo>
                  <a:pt x="-32272" y="685525"/>
                  <a:pt x="52049" y="588871"/>
                  <a:pt x="0" y="37467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Đại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diện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nhóm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trình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bày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kết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quả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thảo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luận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7807038" y="1617427"/>
            <a:ext cx="4090554" cy="2247992"/>
          </a:xfrm>
          <a:custGeom>
            <a:avLst/>
            <a:gdLst>
              <a:gd name="connsiteX0" fmla="*/ 0 w 4090554"/>
              <a:gd name="connsiteY0" fmla="*/ 374673 h 2247992"/>
              <a:gd name="connsiteX1" fmla="*/ 374673 w 4090554"/>
              <a:gd name="connsiteY1" fmla="*/ 0 h 2247992"/>
              <a:gd name="connsiteX2" fmla="*/ 681759 w 4090554"/>
              <a:gd name="connsiteY2" fmla="*/ 0 h 2247992"/>
              <a:gd name="connsiteX3" fmla="*/ 681759 w 4090554"/>
              <a:gd name="connsiteY3" fmla="*/ 0 h 2247992"/>
              <a:gd name="connsiteX4" fmla="*/ 1162399 w 4090554"/>
              <a:gd name="connsiteY4" fmla="*/ 0 h 2247992"/>
              <a:gd name="connsiteX5" fmla="*/ 1704398 w 4090554"/>
              <a:gd name="connsiteY5" fmla="*/ 0 h 2247992"/>
              <a:gd name="connsiteX6" fmla="*/ 2167039 w 4090554"/>
              <a:gd name="connsiteY6" fmla="*/ 0 h 2247992"/>
              <a:gd name="connsiteX7" fmla="*/ 2669910 w 4090554"/>
              <a:gd name="connsiteY7" fmla="*/ 0 h 2247992"/>
              <a:gd name="connsiteX8" fmla="*/ 3172781 w 4090554"/>
              <a:gd name="connsiteY8" fmla="*/ 0 h 2247992"/>
              <a:gd name="connsiteX9" fmla="*/ 3715881 w 4090554"/>
              <a:gd name="connsiteY9" fmla="*/ 0 h 2247992"/>
              <a:gd name="connsiteX10" fmla="*/ 4090554 w 4090554"/>
              <a:gd name="connsiteY10" fmla="*/ 374673 h 2247992"/>
              <a:gd name="connsiteX11" fmla="*/ 4090554 w 4090554"/>
              <a:gd name="connsiteY11" fmla="*/ 861734 h 2247992"/>
              <a:gd name="connsiteX12" fmla="*/ 4090554 w 4090554"/>
              <a:gd name="connsiteY12" fmla="*/ 1311329 h 2247992"/>
              <a:gd name="connsiteX13" fmla="*/ 4090554 w 4090554"/>
              <a:gd name="connsiteY13" fmla="*/ 1311329 h 2247992"/>
              <a:gd name="connsiteX14" fmla="*/ 4090554 w 4090554"/>
              <a:gd name="connsiteY14" fmla="*/ 1873327 h 2247992"/>
              <a:gd name="connsiteX15" fmla="*/ 4090554 w 4090554"/>
              <a:gd name="connsiteY15" fmla="*/ 1873319 h 2247992"/>
              <a:gd name="connsiteX16" fmla="*/ 3715881 w 4090554"/>
              <a:gd name="connsiteY16" fmla="*/ 2247992 h 2247992"/>
              <a:gd name="connsiteX17" fmla="*/ 3172781 w 4090554"/>
              <a:gd name="connsiteY17" fmla="*/ 2247992 h 2247992"/>
              <a:gd name="connsiteX18" fmla="*/ 2649795 w 4090554"/>
              <a:gd name="connsiteY18" fmla="*/ 2247992 h 2247992"/>
              <a:gd name="connsiteX19" fmla="*/ 2207269 w 4090554"/>
              <a:gd name="connsiteY19" fmla="*/ 2247992 h 2247992"/>
              <a:gd name="connsiteX20" fmla="*/ 1704398 w 4090554"/>
              <a:gd name="connsiteY20" fmla="*/ 2247992 h 2247992"/>
              <a:gd name="connsiteX21" fmla="*/ 1182852 w 4090554"/>
              <a:gd name="connsiteY21" fmla="*/ 2247992 h 2247992"/>
              <a:gd name="connsiteX22" fmla="*/ 681759 w 4090554"/>
              <a:gd name="connsiteY22" fmla="*/ 2247992 h 2247992"/>
              <a:gd name="connsiteX23" fmla="*/ 681759 w 4090554"/>
              <a:gd name="connsiteY23" fmla="*/ 2247992 h 2247992"/>
              <a:gd name="connsiteX24" fmla="*/ 374673 w 4090554"/>
              <a:gd name="connsiteY24" fmla="*/ 2247992 h 2247992"/>
              <a:gd name="connsiteX25" fmla="*/ 0 w 4090554"/>
              <a:gd name="connsiteY25" fmla="*/ 1873319 h 2247992"/>
              <a:gd name="connsiteX26" fmla="*/ 0 w 4090554"/>
              <a:gd name="connsiteY26" fmla="*/ 1873327 h 2247992"/>
              <a:gd name="connsiteX27" fmla="*/ -277521 w 4090554"/>
              <a:gd name="connsiteY27" fmla="*/ 1660649 h 2247992"/>
              <a:gd name="connsiteX28" fmla="*/ -590471 w 4090554"/>
              <a:gd name="connsiteY28" fmla="*/ 1420821 h 2247992"/>
              <a:gd name="connsiteX29" fmla="*/ -312950 w 4090554"/>
              <a:gd name="connsiteY29" fmla="*/ 1369360 h 2247992"/>
              <a:gd name="connsiteX30" fmla="*/ 0 w 4090554"/>
              <a:gd name="connsiteY30" fmla="*/ 1311329 h 2247992"/>
              <a:gd name="connsiteX31" fmla="*/ 0 w 4090554"/>
              <a:gd name="connsiteY31" fmla="*/ 852368 h 2247992"/>
              <a:gd name="connsiteX32" fmla="*/ 0 w 4090554"/>
              <a:gd name="connsiteY32" fmla="*/ 374673 h 224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90554" h="2247992" fill="none" extrusionOk="0">
                <a:moveTo>
                  <a:pt x="0" y="374673"/>
                </a:moveTo>
                <a:cubicBezTo>
                  <a:pt x="-46832" y="180473"/>
                  <a:pt x="164063" y="4974"/>
                  <a:pt x="374673" y="0"/>
                </a:cubicBezTo>
                <a:cubicBezTo>
                  <a:pt x="477623" y="-14070"/>
                  <a:pt x="547097" y="31093"/>
                  <a:pt x="681759" y="0"/>
                </a:cubicBezTo>
                <a:lnTo>
                  <a:pt x="681759" y="0"/>
                </a:lnTo>
                <a:cubicBezTo>
                  <a:pt x="892762" y="-18447"/>
                  <a:pt x="1055491" y="55414"/>
                  <a:pt x="1162399" y="0"/>
                </a:cubicBezTo>
                <a:cubicBezTo>
                  <a:pt x="1269307" y="-55414"/>
                  <a:pt x="1531826" y="5517"/>
                  <a:pt x="1704398" y="0"/>
                </a:cubicBezTo>
                <a:cubicBezTo>
                  <a:pt x="1811658" y="-10548"/>
                  <a:pt x="2060624" y="13662"/>
                  <a:pt x="2167039" y="0"/>
                </a:cubicBezTo>
                <a:cubicBezTo>
                  <a:pt x="2273454" y="-13662"/>
                  <a:pt x="2423819" y="10110"/>
                  <a:pt x="2669910" y="0"/>
                </a:cubicBezTo>
                <a:cubicBezTo>
                  <a:pt x="2916001" y="-10110"/>
                  <a:pt x="3030632" y="54685"/>
                  <a:pt x="3172781" y="0"/>
                </a:cubicBezTo>
                <a:cubicBezTo>
                  <a:pt x="3314930" y="-54685"/>
                  <a:pt x="3568755" y="64698"/>
                  <a:pt x="3715881" y="0"/>
                </a:cubicBezTo>
                <a:cubicBezTo>
                  <a:pt x="3940800" y="-48715"/>
                  <a:pt x="4058299" y="165985"/>
                  <a:pt x="4090554" y="374673"/>
                </a:cubicBezTo>
                <a:cubicBezTo>
                  <a:pt x="4134222" y="605642"/>
                  <a:pt x="4067444" y="747659"/>
                  <a:pt x="4090554" y="861734"/>
                </a:cubicBezTo>
                <a:cubicBezTo>
                  <a:pt x="4113664" y="975809"/>
                  <a:pt x="4045158" y="1197525"/>
                  <a:pt x="4090554" y="1311329"/>
                </a:cubicBezTo>
                <a:lnTo>
                  <a:pt x="4090554" y="1311329"/>
                </a:lnTo>
                <a:cubicBezTo>
                  <a:pt x="4137362" y="1447604"/>
                  <a:pt x="4044090" y="1733156"/>
                  <a:pt x="4090554" y="1873327"/>
                </a:cubicBezTo>
                <a:lnTo>
                  <a:pt x="4090554" y="1873319"/>
                </a:lnTo>
                <a:cubicBezTo>
                  <a:pt x="4124725" y="2054376"/>
                  <a:pt x="3923162" y="2287902"/>
                  <a:pt x="3715881" y="2247992"/>
                </a:cubicBezTo>
                <a:cubicBezTo>
                  <a:pt x="3467275" y="2276598"/>
                  <a:pt x="3424685" y="2241736"/>
                  <a:pt x="3172781" y="2247992"/>
                </a:cubicBezTo>
                <a:cubicBezTo>
                  <a:pt x="2920877" y="2254248"/>
                  <a:pt x="2839767" y="2221397"/>
                  <a:pt x="2649795" y="2247992"/>
                </a:cubicBezTo>
                <a:cubicBezTo>
                  <a:pt x="2459823" y="2274587"/>
                  <a:pt x="2329987" y="2204254"/>
                  <a:pt x="2207269" y="2247992"/>
                </a:cubicBezTo>
                <a:cubicBezTo>
                  <a:pt x="2084551" y="2291730"/>
                  <a:pt x="1939145" y="2220598"/>
                  <a:pt x="1704398" y="2247992"/>
                </a:cubicBezTo>
                <a:cubicBezTo>
                  <a:pt x="1530342" y="2309992"/>
                  <a:pt x="1433745" y="2225724"/>
                  <a:pt x="1182852" y="2247992"/>
                </a:cubicBezTo>
                <a:cubicBezTo>
                  <a:pt x="931959" y="2270260"/>
                  <a:pt x="897200" y="2229595"/>
                  <a:pt x="681759" y="2247992"/>
                </a:cubicBezTo>
                <a:lnTo>
                  <a:pt x="681759" y="2247992"/>
                </a:lnTo>
                <a:cubicBezTo>
                  <a:pt x="551436" y="2274429"/>
                  <a:pt x="459244" y="2225523"/>
                  <a:pt x="374673" y="2247992"/>
                </a:cubicBezTo>
                <a:cubicBezTo>
                  <a:pt x="121908" y="2274890"/>
                  <a:pt x="-41424" y="2043363"/>
                  <a:pt x="0" y="1873319"/>
                </a:cubicBezTo>
                <a:lnTo>
                  <a:pt x="0" y="1873327"/>
                </a:lnTo>
                <a:cubicBezTo>
                  <a:pt x="-74407" y="1823420"/>
                  <a:pt x="-211369" y="1698403"/>
                  <a:pt x="-277521" y="1660649"/>
                </a:cubicBezTo>
                <a:cubicBezTo>
                  <a:pt x="-343673" y="1622895"/>
                  <a:pt x="-461761" y="1473122"/>
                  <a:pt x="-590471" y="1420821"/>
                </a:cubicBezTo>
                <a:cubicBezTo>
                  <a:pt x="-467435" y="1373119"/>
                  <a:pt x="-394811" y="1411392"/>
                  <a:pt x="-312950" y="1369360"/>
                </a:cubicBezTo>
                <a:cubicBezTo>
                  <a:pt x="-231089" y="1327328"/>
                  <a:pt x="-143108" y="1368639"/>
                  <a:pt x="0" y="1311329"/>
                </a:cubicBezTo>
                <a:cubicBezTo>
                  <a:pt x="-45085" y="1140801"/>
                  <a:pt x="34298" y="1052991"/>
                  <a:pt x="0" y="852368"/>
                </a:cubicBezTo>
                <a:cubicBezTo>
                  <a:pt x="-34298" y="651745"/>
                  <a:pt x="18037" y="590276"/>
                  <a:pt x="0" y="374673"/>
                </a:cubicBezTo>
                <a:close/>
              </a:path>
              <a:path w="4090554" h="2247992" stroke="0" extrusionOk="0">
                <a:moveTo>
                  <a:pt x="0" y="374673"/>
                </a:moveTo>
                <a:cubicBezTo>
                  <a:pt x="2286" y="187433"/>
                  <a:pt x="160281" y="928"/>
                  <a:pt x="374673" y="0"/>
                </a:cubicBezTo>
                <a:cubicBezTo>
                  <a:pt x="444084" y="-1139"/>
                  <a:pt x="566436" y="27649"/>
                  <a:pt x="681759" y="0"/>
                </a:cubicBezTo>
                <a:lnTo>
                  <a:pt x="681759" y="0"/>
                </a:lnTo>
                <a:cubicBezTo>
                  <a:pt x="932440" y="-35438"/>
                  <a:pt x="1016865" y="27969"/>
                  <a:pt x="1193079" y="0"/>
                </a:cubicBezTo>
                <a:cubicBezTo>
                  <a:pt x="1369293" y="-27969"/>
                  <a:pt x="1563636" y="55492"/>
                  <a:pt x="1704398" y="0"/>
                </a:cubicBezTo>
                <a:cubicBezTo>
                  <a:pt x="1855362" y="-51108"/>
                  <a:pt x="1930589" y="23780"/>
                  <a:pt x="2146924" y="0"/>
                </a:cubicBezTo>
                <a:cubicBezTo>
                  <a:pt x="2363259" y="-23780"/>
                  <a:pt x="2487749" y="35162"/>
                  <a:pt x="2589451" y="0"/>
                </a:cubicBezTo>
                <a:cubicBezTo>
                  <a:pt x="2691153" y="-35162"/>
                  <a:pt x="2825034" y="40081"/>
                  <a:pt x="3052092" y="0"/>
                </a:cubicBezTo>
                <a:cubicBezTo>
                  <a:pt x="3279150" y="-40081"/>
                  <a:pt x="3453559" y="73696"/>
                  <a:pt x="3715881" y="0"/>
                </a:cubicBezTo>
                <a:cubicBezTo>
                  <a:pt x="3931474" y="49071"/>
                  <a:pt x="4080635" y="170104"/>
                  <a:pt x="4090554" y="374673"/>
                </a:cubicBezTo>
                <a:cubicBezTo>
                  <a:pt x="4118175" y="585754"/>
                  <a:pt x="4064325" y="708814"/>
                  <a:pt x="4090554" y="814901"/>
                </a:cubicBezTo>
                <a:cubicBezTo>
                  <a:pt x="4116783" y="920988"/>
                  <a:pt x="4084719" y="1122555"/>
                  <a:pt x="4090554" y="1311329"/>
                </a:cubicBezTo>
                <a:lnTo>
                  <a:pt x="4090554" y="1311329"/>
                </a:lnTo>
                <a:cubicBezTo>
                  <a:pt x="4105382" y="1491016"/>
                  <a:pt x="4029021" y="1645900"/>
                  <a:pt x="4090554" y="1873327"/>
                </a:cubicBezTo>
                <a:lnTo>
                  <a:pt x="4090554" y="1873319"/>
                </a:lnTo>
                <a:cubicBezTo>
                  <a:pt x="4108662" y="2092116"/>
                  <a:pt x="3901840" y="2288813"/>
                  <a:pt x="3715881" y="2247992"/>
                </a:cubicBezTo>
                <a:cubicBezTo>
                  <a:pt x="3526305" y="2256696"/>
                  <a:pt x="3361163" y="2224875"/>
                  <a:pt x="3213010" y="2247992"/>
                </a:cubicBezTo>
                <a:cubicBezTo>
                  <a:pt x="3064857" y="2271109"/>
                  <a:pt x="2800152" y="2214346"/>
                  <a:pt x="2690025" y="2247992"/>
                </a:cubicBezTo>
                <a:cubicBezTo>
                  <a:pt x="2579898" y="2281638"/>
                  <a:pt x="2414942" y="2231526"/>
                  <a:pt x="2207269" y="2247992"/>
                </a:cubicBezTo>
                <a:cubicBezTo>
                  <a:pt x="1999596" y="2264458"/>
                  <a:pt x="1824619" y="2201271"/>
                  <a:pt x="1704398" y="2247992"/>
                </a:cubicBezTo>
                <a:cubicBezTo>
                  <a:pt x="1511974" y="2298494"/>
                  <a:pt x="1332337" y="2227722"/>
                  <a:pt x="1182852" y="2247992"/>
                </a:cubicBezTo>
                <a:cubicBezTo>
                  <a:pt x="1033367" y="2268262"/>
                  <a:pt x="822419" y="2237784"/>
                  <a:pt x="681759" y="2247992"/>
                </a:cubicBezTo>
                <a:lnTo>
                  <a:pt x="681759" y="2247992"/>
                </a:lnTo>
                <a:cubicBezTo>
                  <a:pt x="536848" y="2255645"/>
                  <a:pt x="474419" y="2231213"/>
                  <a:pt x="374673" y="2247992"/>
                </a:cubicBezTo>
                <a:cubicBezTo>
                  <a:pt x="135049" y="2252612"/>
                  <a:pt x="-9087" y="2079907"/>
                  <a:pt x="0" y="1873319"/>
                </a:cubicBezTo>
                <a:lnTo>
                  <a:pt x="0" y="1873327"/>
                </a:lnTo>
                <a:cubicBezTo>
                  <a:pt x="-106037" y="1823398"/>
                  <a:pt x="-178024" y="1732283"/>
                  <a:pt x="-301140" y="1642549"/>
                </a:cubicBezTo>
                <a:cubicBezTo>
                  <a:pt x="-424256" y="1552815"/>
                  <a:pt x="-504923" y="1477101"/>
                  <a:pt x="-590471" y="1420821"/>
                </a:cubicBezTo>
                <a:cubicBezTo>
                  <a:pt x="-460930" y="1373944"/>
                  <a:pt x="-390340" y="1404710"/>
                  <a:pt x="-307045" y="1368265"/>
                </a:cubicBezTo>
                <a:cubicBezTo>
                  <a:pt x="-223750" y="1331820"/>
                  <a:pt x="-146656" y="1362275"/>
                  <a:pt x="0" y="1311329"/>
                </a:cubicBezTo>
                <a:cubicBezTo>
                  <a:pt x="-2577" y="1120791"/>
                  <a:pt x="1424" y="945005"/>
                  <a:pt x="0" y="833634"/>
                </a:cubicBezTo>
                <a:cubicBezTo>
                  <a:pt x="-1424" y="722263"/>
                  <a:pt x="7632" y="585831"/>
                  <a:pt x="0" y="37467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Các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nhóm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còn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lại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lắng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nghe</a:t>
            </a:r>
            <a:r>
              <a:rPr lang="en-US" sz="3000" dirty="0">
                <a:solidFill>
                  <a:sysClr val="windowText" lastClr="000000"/>
                </a:solidFill>
              </a:rPr>
              <a:t> – </a:t>
            </a:r>
            <a:r>
              <a:rPr lang="en-US" sz="3000" dirty="0" err="1">
                <a:solidFill>
                  <a:sysClr val="windowText" lastClr="000000"/>
                </a:solidFill>
              </a:rPr>
              <a:t>góp</a:t>
            </a:r>
            <a:r>
              <a:rPr lang="en-US" sz="3000" dirty="0">
                <a:solidFill>
                  <a:sysClr val="windowText" lastClr="000000"/>
                </a:solidFill>
              </a:rPr>
              <a:t> ý – </a:t>
            </a:r>
            <a:r>
              <a:rPr lang="en-US" sz="3000" dirty="0" err="1">
                <a:solidFill>
                  <a:sysClr val="windowText" lastClr="000000"/>
                </a:solidFill>
              </a:rPr>
              <a:t>bổ</a:t>
            </a:r>
            <a:r>
              <a:rPr lang="en-US" sz="3000" dirty="0">
                <a:solidFill>
                  <a:sysClr val="windowText" lastClr="000000"/>
                </a:solidFill>
              </a:rPr>
              <a:t> sung.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190272" y="1297058"/>
            <a:ext cx="3804721" cy="3292879"/>
            <a:chOff x="6830616" y="783770"/>
            <a:chExt cx="3804721" cy="3292879"/>
          </a:xfrm>
        </p:grpSpPr>
        <p:grpSp>
          <p:nvGrpSpPr>
            <p:cNvPr id="7" name="Group 6"/>
            <p:cNvGrpSpPr/>
            <p:nvPr/>
          </p:nvGrpSpPr>
          <p:grpSpPr>
            <a:xfrm>
              <a:off x="8414651" y="809524"/>
              <a:ext cx="2220686" cy="3267125"/>
              <a:chOff x="8414651" y="745130"/>
              <a:chExt cx="2220686" cy="330815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414651" y="1658429"/>
                <a:ext cx="2220686" cy="2394857"/>
              </a:xfrm>
              <a:prstGeom prst="rect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stCxn id="16" idx="1"/>
                <a:endCxn id="16" idx="3"/>
              </p:cNvCxnSpPr>
              <p:nvPr/>
            </p:nvCxnSpPr>
            <p:spPr>
              <a:xfrm>
                <a:off x="8414651" y="2855858"/>
                <a:ext cx="2220686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>
                <a:off x="8414652" y="745130"/>
                <a:ext cx="2220682" cy="913297"/>
              </a:xfrm>
              <a:prstGeom prst="triangle">
                <a:avLst>
                  <a:gd name="adj" fmla="val 49510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830616" y="783770"/>
              <a:ext cx="1440872" cy="3267125"/>
              <a:chOff x="6830616" y="783770"/>
              <a:chExt cx="1440872" cy="3267125"/>
            </a:xfrm>
          </p:grpSpPr>
          <p:grpSp>
            <p:nvGrpSpPr>
              <p:cNvPr id="9" name="Group 8"/>
              <p:cNvGrpSpPr/>
              <p:nvPr/>
            </p:nvGrpSpPr>
            <p:grpSpPr>
              <a:xfrm flipH="1">
                <a:off x="8196942" y="783770"/>
                <a:ext cx="74545" cy="3267125"/>
                <a:chOff x="10198259" y="783770"/>
                <a:chExt cx="0" cy="3267125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10198259" y="2929667"/>
                  <a:ext cx="0" cy="112122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10198259" y="1732238"/>
                  <a:ext cx="0" cy="112122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0198259" y="783770"/>
                  <a:ext cx="0" cy="87226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6904250" y="805596"/>
                <a:ext cx="136723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/>
                  <a:t>200 cm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04250" y="1947020"/>
                <a:ext cx="136723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/>
                  <a:t>360 cm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30616" y="3152001"/>
                <a:ext cx="144087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/>
                  <a:t>360 cm</a:t>
                </a:r>
              </a:p>
            </p:txBody>
          </p:sp>
        </p:grpSp>
      </p:grpSp>
      <p:sp>
        <p:nvSpPr>
          <p:cNvPr id="20" name="Rectangle: Rounded Corners 19"/>
          <p:cNvSpPr/>
          <p:nvPr/>
        </p:nvSpPr>
        <p:spPr>
          <a:xfrm>
            <a:off x="2222091" y="1111044"/>
            <a:ext cx="5898652" cy="3755923"/>
          </a:xfrm>
          <a:custGeom>
            <a:avLst/>
            <a:gdLst>
              <a:gd name="connsiteX0" fmla="*/ 0 w 5898652"/>
              <a:gd name="connsiteY0" fmla="*/ 465922 h 3755923"/>
              <a:gd name="connsiteX1" fmla="*/ 465922 w 5898652"/>
              <a:gd name="connsiteY1" fmla="*/ 0 h 3755923"/>
              <a:gd name="connsiteX2" fmla="*/ 1067458 w 5898652"/>
              <a:gd name="connsiteY2" fmla="*/ 0 h 3755923"/>
              <a:gd name="connsiteX3" fmla="*/ 1470321 w 5898652"/>
              <a:gd name="connsiteY3" fmla="*/ 0 h 3755923"/>
              <a:gd name="connsiteX4" fmla="*/ 1922852 w 5898652"/>
              <a:gd name="connsiteY4" fmla="*/ 0 h 3755923"/>
              <a:gd name="connsiteX5" fmla="*/ 2425052 w 5898652"/>
              <a:gd name="connsiteY5" fmla="*/ 0 h 3755923"/>
              <a:gd name="connsiteX6" fmla="*/ 2927251 w 5898652"/>
              <a:gd name="connsiteY6" fmla="*/ 0 h 3755923"/>
              <a:gd name="connsiteX7" fmla="*/ 3528787 w 5898652"/>
              <a:gd name="connsiteY7" fmla="*/ 0 h 3755923"/>
              <a:gd name="connsiteX8" fmla="*/ 4080654 w 5898652"/>
              <a:gd name="connsiteY8" fmla="*/ 0 h 3755923"/>
              <a:gd name="connsiteX9" fmla="*/ 4731858 w 5898652"/>
              <a:gd name="connsiteY9" fmla="*/ 0 h 3755923"/>
              <a:gd name="connsiteX10" fmla="*/ 5432730 w 5898652"/>
              <a:gd name="connsiteY10" fmla="*/ 0 h 3755923"/>
              <a:gd name="connsiteX11" fmla="*/ 5898652 w 5898652"/>
              <a:gd name="connsiteY11" fmla="*/ 465922 h 3755923"/>
              <a:gd name="connsiteX12" fmla="*/ 5898652 w 5898652"/>
              <a:gd name="connsiteY12" fmla="*/ 1002497 h 3755923"/>
              <a:gd name="connsiteX13" fmla="*/ 5898652 w 5898652"/>
              <a:gd name="connsiteY13" fmla="*/ 1482590 h 3755923"/>
              <a:gd name="connsiteX14" fmla="*/ 5898652 w 5898652"/>
              <a:gd name="connsiteY14" fmla="*/ 1962684 h 3755923"/>
              <a:gd name="connsiteX15" fmla="*/ 5898652 w 5898652"/>
              <a:gd name="connsiteY15" fmla="*/ 2442777 h 3755923"/>
              <a:gd name="connsiteX16" fmla="*/ 5898652 w 5898652"/>
              <a:gd name="connsiteY16" fmla="*/ 3290001 h 3755923"/>
              <a:gd name="connsiteX17" fmla="*/ 5432730 w 5898652"/>
              <a:gd name="connsiteY17" fmla="*/ 3755923 h 3755923"/>
              <a:gd name="connsiteX18" fmla="*/ 4880862 w 5898652"/>
              <a:gd name="connsiteY18" fmla="*/ 3755923 h 3755923"/>
              <a:gd name="connsiteX19" fmla="*/ 4279327 w 5898652"/>
              <a:gd name="connsiteY19" fmla="*/ 3755923 h 3755923"/>
              <a:gd name="connsiteX20" fmla="*/ 3826795 w 5898652"/>
              <a:gd name="connsiteY20" fmla="*/ 3755923 h 3755923"/>
              <a:gd name="connsiteX21" fmla="*/ 3324596 w 5898652"/>
              <a:gd name="connsiteY21" fmla="*/ 3755923 h 3755923"/>
              <a:gd name="connsiteX22" fmla="*/ 2772728 w 5898652"/>
              <a:gd name="connsiteY22" fmla="*/ 3755923 h 3755923"/>
              <a:gd name="connsiteX23" fmla="*/ 2270529 w 5898652"/>
              <a:gd name="connsiteY23" fmla="*/ 3755923 h 3755923"/>
              <a:gd name="connsiteX24" fmla="*/ 1768329 w 5898652"/>
              <a:gd name="connsiteY24" fmla="*/ 3755923 h 3755923"/>
              <a:gd name="connsiteX25" fmla="*/ 1315798 w 5898652"/>
              <a:gd name="connsiteY25" fmla="*/ 3755923 h 3755923"/>
              <a:gd name="connsiteX26" fmla="*/ 465922 w 5898652"/>
              <a:gd name="connsiteY26" fmla="*/ 3755923 h 3755923"/>
              <a:gd name="connsiteX27" fmla="*/ 0 w 5898652"/>
              <a:gd name="connsiteY27" fmla="*/ 3290001 h 3755923"/>
              <a:gd name="connsiteX28" fmla="*/ 0 w 5898652"/>
              <a:gd name="connsiteY28" fmla="*/ 2725185 h 3755923"/>
              <a:gd name="connsiteX29" fmla="*/ 0 w 5898652"/>
              <a:gd name="connsiteY29" fmla="*/ 2160369 h 3755923"/>
              <a:gd name="connsiteX30" fmla="*/ 0 w 5898652"/>
              <a:gd name="connsiteY30" fmla="*/ 1652035 h 3755923"/>
              <a:gd name="connsiteX31" fmla="*/ 0 w 5898652"/>
              <a:gd name="connsiteY31" fmla="*/ 1115460 h 3755923"/>
              <a:gd name="connsiteX32" fmla="*/ 0 w 5898652"/>
              <a:gd name="connsiteY32" fmla="*/ 465922 h 375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98652" h="3755923" fill="none" extrusionOk="0">
                <a:moveTo>
                  <a:pt x="0" y="465922"/>
                </a:moveTo>
                <a:cubicBezTo>
                  <a:pt x="-12578" y="261830"/>
                  <a:pt x="207407" y="10777"/>
                  <a:pt x="465922" y="0"/>
                </a:cubicBezTo>
                <a:cubicBezTo>
                  <a:pt x="690535" y="-55133"/>
                  <a:pt x="832810" y="20122"/>
                  <a:pt x="1067458" y="0"/>
                </a:cubicBezTo>
                <a:cubicBezTo>
                  <a:pt x="1302106" y="-20122"/>
                  <a:pt x="1369791" y="39304"/>
                  <a:pt x="1470321" y="0"/>
                </a:cubicBezTo>
                <a:cubicBezTo>
                  <a:pt x="1570851" y="-39304"/>
                  <a:pt x="1778214" y="30556"/>
                  <a:pt x="1922852" y="0"/>
                </a:cubicBezTo>
                <a:cubicBezTo>
                  <a:pt x="2067490" y="-30556"/>
                  <a:pt x="2226466" y="19056"/>
                  <a:pt x="2425052" y="0"/>
                </a:cubicBezTo>
                <a:cubicBezTo>
                  <a:pt x="2623638" y="-19056"/>
                  <a:pt x="2692473" y="5172"/>
                  <a:pt x="2927251" y="0"/>
                </a:cubicBezTo>
                <a:cubicBezTo>
                  <a:pt x="3162029" y="-5172"/>
                  <a:pt x="3389993" y="28537"/>
                  <a:pt x="3528787" y="0"/>
                </a:cubicBezTo>
                <a:cubicBezTo>
                  <a:pt x="3667581" y="-28537"/>
                  <a:pt x="3891260" y="14819"/>
                  <a:pt x="4080654" y="0"/>
                </a:cubicBezTo>
                <a:cubicBezTo>
                  <a:pt x="4270048" y="-14819"/>
                  <a:pt x="4452085" y="19080"/>
                  <a:pt x="4731858" y="0"/>
                </a:cubicBezTo>
                <a:cubicBezTo>
                  <a:pt x="5011631" y="-19080"/>
                  <a:pt x="5083028" y="5954"/>
                  <a:pt x="5432730" y="0"/>
                </a:cubicBezTo>
                <a:cubicBezTo>
                  <a:pt x="5667994" y="8102"/>
                  <a:pt x="5936567" y="178109"/>
                  <a:pt x="5898652" y="465922"/>
                </a:cubicBezTo>
                <a:cubicBezTo>
                  <a:pt x="5921990" y="609592"/>
                  <a:pt x="5842681" y="831036"/>
                  <a:pt x="5898652" y="1002497"/>
                </a:cubicBezTo>
                <a:cubicBezTo>
                  <a:pt x="5954623" y="1173959"/>
                  <a:pt x="5864073" y="1324558"/>
                  <a:pt x="5898652" y="1482590"/>
                </a:cubicBezTo>
                <a:cubicBezTo>
                  <a:pt x="5933231" y="1640622"/>
                  <a:pt x="5888010" y="1767853"/>
                  <a:pt x="5898652" y="1962684"/>
                </a:cubicBezTo>
                <a:cubicBezTo>
                  <a:pt x="5909294" y="2157515"/>
                  <a:pt x="5881889" y="2253026"/>
                  <a:pt x="5898652" y="2442777"/>
                </a:cubicBezTo>
                <a:cubicBezTo>
                  <a:pt x="5915415" y="2632528"/>
                  <a:pt x="5827678" y="2924314"/>
                  <a:pt x="5898652" y="3290001"/>
                </a:cubicBezTo>
                <a:cubicBezTo>
                  <a:pt x="5920334" y="3549885"/>
                  <a:pt x="5614936" y="3764598"/>
                  <a:pt x="5432730" y="3755923"/>
                </a:cubicBezTo>
                <a:cubicBezTo>
                  <a:pt x="5247498" y="3787638"/>
                  <a:pt x="5076932" y="3701681"/>
                  <a:pt x="4880862" y="3755923"/>
                </a:cubicBezTo>
                <a:cubicBezTo>
                  <a:pt x="4684792" y="3810165"/>
                  <a:pt x="4538355" y="3748755"/>
                  <a:pt x="4279327" y="3755923"/>
                </a:cubicBezTo>
                <a:cubicBezTo>
                  <a:pt x="4020299" y="3763091"/>
                  <a:pt x="3989716" y="3755152"/>
                  <a:pt x="3826795" y="3755923"/>
                </a:cubicBezTo>
                <a:cubicBezTo>
                  <a:pt x="3663874" y="3756694"/>
                  <a:pt x="3517775" y="3719771"/>
                  <a:pt x="3324596" y="3755923"/>
                </a:cubicBezTo>
                <a:cubicBezTo>
                  <a:pt x="3131417" y="3792075"/>
                  <a:pt x="3005404" y="3700577"/>
                  <a:pt x="2772728" y="3755923"/>
                </a:cubicBezTo>
                <a:cubicBezTo>
                  <a:pt x="2540052" y="3811269"/>
                  <a:pt x="2505616" y="3755794"/>
                  <a:pt x="2270529" y="3755923"/>
                </a:cubicBezTo>
                <a:cubicBezTo>
                  <a:pt x="2035442" y="3756052"/>
                  <a:pt x="1986317" y="3750439"/>
                  <a:pt x="1768329" y="3755923"/>
                </a:cubicBezTo>
                <a:cubicBezTo>
                  <a:pt x="1550341" y="3761407"/>
                  <a:pt x="1436026" y="3710914"/>
                  <a:pt x="1315798" y="3755923"/>
                </a:cubicBezTo>
                <a:cubicBezTo>
                  <a:pt x="1195570" y="3800932"/>
                  <a:pt x="731984" y="3723392"/>
                  <a:pt x="465922" y="3755923"/>
                </a:cubicBezTo>
                <a:cubicBezTo>
                  <a:pt x="200592" y="3724319"/>
                  <a:pt x="-7395" y="3564021"/>
                  <a:pt x="0" y="3290001"/>
                </a:cubicBezTo>
                <a:cubicBezTo>
                  <a:pt x="-19262" y="3061257"/>
                  <a:pt x="17736" y="2958359"/>
                  <a:pt x="0" y="2725185"/>
                </a:cubicBezTo>
                <a:cubicBezTo>
                  <a:pt x="-17736" y="2492011"/>
                  <a:pt x="4329" y="2396213"/>
                  <a:pt x="0" y="2160369"/>
                </a:cubicBezTo>
                <a:cubicBezTo>
                  <a:pt x="-4329" y="1924525"/>
                  <a:pt x="48728" y="1793732"/>
                  <a:pt x="0" y="1652035"/>
                </a:cubicBezTo>
                <a:cubicBezTo>
                  <a:pt x="-48728" y="1510338"/>
                  <a:pt x="6409" y="1233250"/>
                  <a:pt x="0" y="1115460"/>
                </a:cubicBezTo>
                <a:cubicBezTo>
                  <a:pt x="-6409" y="997670"/>
                  <a:pt x="64728" y="668323"/>
                  <a:pt x="0" y="465922"/>
                </a:cubicBezTo>
                <a:close/>
              </a:path>
              <a:path w="5898652" h="3755923" stroke="0" extrusionOk="0">
                <a:moveTo>
                  <a:pt x="0" y="465922"/>
                </a:moveTo>
                <a:cubicBezTo>
                  <a:pt x="10035" y="216932"/>
                  <a:pt x="215874" y="4656"/>
                  <a:pt x="465922" y="0"/>
                </a:cubicBezTo>
                <a:cubicBezTo>
                  <a:pt x="678226" y="-36058"/>
                  <a:pt x="850539" y="77388"/>
                  <a:pt x="1117126" y="0"/>
                </a:cubicBezTo>
                <a:cubicBezTo>
                  <a:pt x="1383713" y="-77388"/>
                  <a:pt x="1414147" y="22062"/>
                  <a:pt x="1668993" y="0"/>
                </a:cubicBezTo>
                <a:cubicBezTo>
                  <a:pt x="1923839" y="-22062"/>
                  <a:pt x="2178345" y="45356"/>
                  <a:pt x="2320197" y="0"/>
                </a:cubicBezTo>
                <a:cubicBezTo>
                  <a:pt x="2462049" y="-45356"/>
                  <a:pt x="2686196" y="77488"/>
                  <a:pt x="2971401" y="0"/>
                </a:cubicBezTo>
                <a:cubicBezTo>
                  <a:pt x="3256606" y="-77488"/>
                  <a:pt x="3394115" y="15223"/>
                  <a:pt x="3622604" y="0"/>
                </a:cubicBezTo>
                <a:cubicBezTo>
                  <a:pt x="3851093" y="-15223"/>
                  <a:pt x="3878830" y="1078"/>
                  <a:pt x="4025468" y="0"/>
                </a:cubicBezTo>
                <a:cubicBezTo>
                  <a:pt x="4172106" y="-1078"/>
                  <a:pt x="4337148" y="33302"/>
                  <a:pt x="4577335" y="0"/>
                </a:cubicBezTo>
                <a:cubicBezTo>
                  <a:pt x="4817522" y="-33302"/>
                  <a:pt x="5207092" y="75262"/>
                  <a:pt x="5432730" y="0"/>
                </a:cubicBezTo>
                <a:cubicBezTo>
                  <a:pt x="5683114" y="-41929"/>
                  <a:pt x="5872925" y="252813"/>
                  <a:pt x="5898652" y="465922"/>
                </a:cubicBezTo>
                <a:cubicBezTo>
                  <a:pt x="5958261" y="648082"/>
                  <a:pt x="5840714" y="785599"/>
                  <a:pt x="5898652" y="1002497"/>
                </a:cubicBezTo>
                <a:cubicBezTo>
                  <a:pt x="5956590" y="1219396"/>
                  <a:pt x="5838860" y="1305897"/>
                  <a:pt x="5898652" y="1539072"/>
                </a:cubicBezTo>
                <a:cubicBezTo>
                  <a:pt x="5958444" y="1772247"/>
                  <a:pt x="5892987" y="1946614"/>
                  <a:pt x="5898652" y="2075647"/>
                </a:cubicBezTo>
                <a:cubicBezTo>
                  <a:pt x="5904317" y="2204680"/>
                  <a:pt x="5855786" y="2403332"/>
                  <a:pt x="5898652" y="2640463"/>
                </a:cubicBezTo>
                <a:cubicBezTo>
                  <a:pt x="5941518" y="2877594"/>
                  <a:pt x="5840289" y="2972884"/>
                  <a:pt x="5898652" y="3290001"/>
                </a:cubicBezTo>
                <a:cubicBezTo>
                  <a:pt x="5899077" y="3522440"/>
                  <a:pt x="5719644" y="3797469"/>
                  <a:pt x="5432730" y="3755923"/>
                </a:cubicBezTo>
                <a:cubicBezTo>
                  <a:pt x="5296233" y="3766750"/>
                  <a:pt x="5176327" y="3724991"/>
                  <a:pt x="5029867" y="3755923"/>
                </a:cubicBezTo>
                <a:cubicBezTo>
                  <a:pt x="4883407" y="3786855"/>
                  <a:pt x="4761311" y="3703683"/>
                  <a:pt x="4577335" y="3755923"/>
                </a:cubicBezTo>
                <a:cubicBezTo>
                  <a:pt x="4393359" y="3808163"/>
                  <a:pt x="4331720" y="3718980"/>
                  <a:pt x="4174472" y="3755923"/>
                </a:cubicBezTo>
                <a:cubicBezTo>
                  <a:pt x="4017224" y="3792866"/>
                  <a:pt x="3716840" y="3729167"/>
                  <a:pt x="3572936" y="3755923"/>
                </a:cubicBezTo>
                <a:cubicBezTo>
                  <a:pt x="3429032" y="3782679"/>
                  <a:pt x="3301172" y="3730070"/>
                  <a:pt x="3120405" y="3755923"/>
                </a:cubicBezTo>
                <a:cubicBezTo>
                  <a:pt x="2939638" y="3781776"/>
                  <a:pt x="2891000" y="3732739"/>
                  <a:pt x="2717542" y="3755923"/>
                </a:cubicBezTo>
                <a:cubicBezTo>
                  <a:pt x="2544084" y="3779107"/>
                  <a:pt x="2306955" y="3754868"/>
                  <a:pt x="2165674" y="3755923"/>
                </a:cubicBezTo>
                <a:cubicBezTo>
                  <a:pt x="2024393" y="3756978"/>
                  <a:pt x="1858724" y="3748699"/>
                  <a:pt x="1613807" y="3755923"/>
                </a:cubicBezTo>
                <a:cubicBezTo>
                  <a:pt x="1368890" y="3763147"/>
                  <a:pt x="1293503" y="3745517"/>
                  <a:pt x="1012271" y="3755923"/>
                </a:cubicBezTo>
                <a:cubicBezTo>
                  <a:pt x="731039" y="3766329"/>
                  <a:pt x="687462" y="3740178"/>
                  <a:pt x="465922" y="3755923"/>
                </a:cubicBezTo>
                <a:cubicBezTo>
                  <a:pt x="183702" y="3771240"/>
                  <a:pt x="-7494" y="3548952"/>
                  <a:pt x="0" y="3290001"/>
                </a:cubicBezTo>
                <a:cubicBezTo>
                  <a:pt x="-57990" y="3109915"/>
                  <a:pt x="26019" y="2860796"/>
                  <a:pt x="0" y="2753426"/>
                </a:cubicBezTo>
                <a:cubicBezTo>
                  <a:pt x="-26019" y="2646056"/>
                  <a:pt x="9051" y="2420070"/>
                  <a:pt x="0" y="2160369"/>
                </a:cubicBezTo>
                <a:cubicBezTo>
                  <a:pt x="-9051" y="1900668"/>
                  <a:pt x="2256" y="1868717"/>
                  <a:pt x="0" y="1623794"/>
                </a:cubicBezTo>
                <a:cubicBezTo>
                  <a:pt x="-2256" y="1378872"/>
                  <a:pt x="50010" y="1217723"/>
                  <a:pt x="0" y="1115460"/>
                </a:cubicBezTo>
                <a:cubicBezTo>
                  <a:pt x="-50010" y="1013197"/>
                  <a:pt x="47216" y="781056"/>
                  <a:pt x="0" y="46592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cao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tòa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là</a:t>
            </a:r>
            <a:r>
              <a:rPr lang="en-US" sz="3200" dirty="0">
                <a:solidFill>
                  <a:sysClr val="windowText" lastClr="00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</a:rPr>
              <a:t>360 x 2 + 200 = 920 (cm)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</a:rPr>
              <a:t>Đổi</a:t>
            </a:r>
            <a:r>
              <a:rPr lang="en-US" sz="3200" dirty="0">
                <a:solidFill>
                  <a:sysClr val="windowText" lastClr="000000"/>
                </a:solidFill>
              </a:rPr>
              <a:t> 9 m = 900 cm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</a:rPr>
              <a:t>Mà</a:t>
            </a:r>
            <a:r>
              <a:rPr lang="en-US" sz="3200" dirty="0">
                <a:solidFill>
                  <a:sysClr val="windowText" lastClr="000000"/>
                </a:solidFill>
              </a:rPr>
              <a:t> 900 cm &lt; 920 cm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</a:rPr>
              <a:t>Do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tòa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nhà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cao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hơn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tổ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mối</a:t>
            </a:r>
            <a:r>
              <a:rPr lang="en-US" sz="32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4403" y="246859"/>
            <a:ext cx="192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SVN-Kitten" pitchFamily="50" charset="0"/>
              </a:rPr>
              <a:t>Bài</a:t>
            </a:r>
            <a: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SVN-Kitten" pitchFamily="50" charset="0"/>
              </a:rPr>
              <a:t> </a:t>
            </a:r>
            <a:r>
              <a:rPr lang="en-US" sz="4000" dirty="0" err="1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SVN-Kitten" pitchFamily="50" charset="0"/>
              </a:rPr>
              <a:t>giải</a:t>
            </a:r>
            <a:endParaRPr lang="en-US" sz="4000" dirty="0">
              <a:ln>
                <a:solidFill>
                  <a:srgbClr val="002060"/>
                </a:solidFill>
              </a:ln>
              <a:solidFill>
                <a:srgbClr val="FFFFCC"/>
              </a:solidFill>
              <a:latin typeface="SVN-Kitten" pitchFamily="50" charset="0"/>
            </a:endParaRPr>
          </a:p>
        </p:txBody>
      </p:sp>
      <p:pic>
        <p:nvPicPr>
          <p:cNvPr id="19" name="Graphic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640" y="3614337"/>
            <a:ext cx="2932427" cy="311303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1819147" y="639785"/>
            <a:ext cx="5777346" cy="2381622"/>
          </a:xfrm>
          <a:custGeom>
            <a:avLst/>
            <a:gdLst>
              <a:gd name="connsiteX0" fmla="*/ 0 w 5777346"/>
              <a:gd name="connsiteY0" fmla="*/ 396945 h 2381622"/>
              <a:gd name="connsiteX1" fmla="*/ 396945 w 5777346"/>
              <a:gd name="connsiteY1" fmla="*/ 0 h 2381622"/>
              <a:gd name="connsiteX2" fmla="*/ 902385 w 5777346"/>
              <a:gd name="connsiteY2" fmla="*/ 0 h 2381622"/>
              <a:gd name="connsiteX3" fmla="*/ 1556483 w 5777346"/>
              <a:gd name="connsiteY3" fmla="*/ 0 h 2381622"/>
              <a:gd name="connsiteX4" fmla="*/ 2210581 w 5777346"/>
              <a:gd name="connsiteY4" fmla="*/ 0 h 2381622"/>
              <a:gd name="connsiteX5" fmla="*/ 2716021 w 5777346"/>
              <a:gd name="connsiteY5" fmla="*/ 0 h 2381622"/>
              <a:gd name="connsiteX6" fmla="*/ 3370119 w 5777346"/>
              <a:gd name="connsiteY6" fmla="*/ 0 h 2381622"/>
              <a:gd name="connsiteX7" fmla="*/ 3370119 w 5777346"/>
              <a:gd name="connsiteY7" fmla="*/ 0 h 2381622"/>
              <a:gd name="connsiteX8" fmla="*/ 3880451 w 5777346"/>
              <a:gd name="connsiteY8" fmla="*/ 0 h 2381622"/>
              <a:gd name="connsiteX9" fmla="*/ 4390783 w 5777346"/>
              <a:gd name="connsiteY9" fmla="*/ 0 h 2381622"/>
              <a:gd name="connsiteX10" fmla="*/ 4814455 w 5777346"/>
              <a:gd name="connsiteY10" fmla="*/ 0 h 2381622"/>
              <a:gd name="connsiteX11" fmla="*/ 5380401 w 5777346"/>
              <a:gd name="connsiteY11" fmla="*/ 0 h 2381622"/>
              <a:gd name="connsiteX12" fmla="*/ 5777346 w 5777346"/>
              <a:gd name="connsiteY12" fmla="*/ 396945 h 2381622"/>
              <a:gd name="connsiteX13" fmla="*/ 5777346 w 5777346"/>
              <a:gd name="connsiteY13" fmla="*/ 873266 h 2381622"/>
              <a:gd name="connsiteX14" fmla="*/ 5777346 w 5777346"/>
              <a:gd name="connsiteY14" fmla="*/ 1389280 h 2381622"/>
              <a:gd name="connsiteX15" fmla="*/ 6226717 w 5777346"/>
              <a:gd name="connsiteY15" fmla="*/ 1729848 h 2381622"/>
              <a:gd name="connsiteX16" fmla="*/ 6641521 w 5777346"/>
              <a:gd name="connsiteY16" fmla="*/ 2044218 h 2381622"/>
              <a:gd name="connsiteX17" fmla="*/ 6192150 w 5777346"/>
              <a:gd name="connsiteY17" fmla="*/ 2013261 h 2381622"/>
              <a:gd name="connsiteX18" fmla="*/ 5777346 w 5777346"/>
              <a:gd name="connsiteY18" fmla="*/ 1984685 h 2381622"/>
              <a:gd name="connsiteX19" fmla="*/ 5777346 w 5777346"/>
              <a:gd name="connsiteY19" fmla="*/ 1984677 h 2381622"/>
              <a:gd name="connsiteX20" fmla="*/ 5380401 w 5777346"/>
              <a:gd name="connsiteY20" fmla="*/ 2381622 h 2381622"/>
              <a:gd name="connsiteX21" fmla="*/ 4814455 w 5777346"/>
              <a:gd name="connsiteY21" fmla="*/ 2381622 h 2381622"/>
              <a:gd name="connsiteX22" fmla="*/ 4304123 w 5777346"/>
              <a:gd name="connsiteY22" fmla="*/ 2381622 h 2381622"/>
              <a:gd name="connsiteX23" fmla="*/ 3808234 w 5777346"/>
              <a:gd name="connsiteY23" fmla="*/ 2381622 h 2381622"/>
              <a:gd name="connsiteX24" fmla="*/ 3370119 w 5777346"/>
              <a:gd name="connsiteY24" fmla="*/ 2381622 h 2381622"/>
              <a:gd name="connsiteX25" fmla="*/ 3370119 w 5777346"/>
              <a:gd name="connsiteY25" fmla="*/ 2381622 h 2381622"/>
              <a:gd name="connsiteX26" fmla="*/ 2864679 w 5777346"/>
              <a:gd name="connsiteY26" fmla="*/ 2381622 h 2381622"/>
              <a:gd name="connsiteX27" fmla="*/ 2329508 w 5777346"/>
              <a:gd name="connsiteY27" fmla="*/ 2381622 h 2381622"/>
              <a:gd name="connsiteX28" fmla="*/ 1734873 w 5777346"/>
              <a:gd name="connsiteY28" fmla="*/ 2381622 h 2381622"/>
              <a:gd name="connsiteX29" fmla="*/ 1140239 w 5777346"/>
              <a:gd name="connsiteY29" fmla="*/ 2381622 h 2381622"/>
              <a:gd name="connsiteX30" fmla="*/ 396945 w 5777346"/>
              <a:gd name="connsiteY30" fmla="*/ 2381622 h 2381622"/>
              <a:gd name="connsiteX31" fmla="*/ 0 w 5777346"/>
              <a:gd name="connsiteY31" fmla="*/ 1984677 h 2381622"/>
              <a:gd name="connsiteX32" fmla="*/ 0 w 5777346"/>
              <a:gd name="connsiteY32" fmla="*/ 1984685 h 2381622"/>
              <a:gd name="connsiteX33" fmla="*/ 0 w 5777346"/>
              <a:gd name="connsiteY33" fmla="*/ 1389280 h 2381622"/>
              <a:gd name="connsiteX34" fmla="*/ 0 w 5777346"/>
              <a:gd name="connsiteY34" fmla="*/ 1389280 h 2381622"/>
              <a:gd name="connsiteX35" fmla="*/ 0 w 5777346"/>
              <a:gd name="connsiteY35" fmla="*/ 903036 h 2381622"/>
              <a:gd name="connsiteX36" fmla="*/ 0 w 5777346"/>
              <a:gd name="connsiteY36" fmla="*/ 396945 h 238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777346" h="2381622" fill="none" extrusionOk="0">
                <a:moveTo>
                  <a:pt x="0" y="396945"/>
                </a:moveTo>
                <a:cubicBezTo>
                  <a:pt x="-39094" y="135741"/>
                  <a:pt x="216929" y="26400"/>
                  <a:pt x="396945" y="0"/>
                </a:cubicBezTo>
                <a:cubicBezTo>
                  <a:pt x="564059" y="-21951"/>
                  <a:pt x="776091" y="49315"/>
                  <a:pt x="902385" y="0"/>
                </a:cubicBezTo>
                <a:cubicBezTo>
                  <a:pt x="1028679" y="-49315"/>
                  <a:pt x="1316947" y="14361"/>
                  <a:pt x="1556483" y="0"/>
                </a:cubicBezTo>
                <a:cubicBezTo>
                  <a:pt x="1796019" y="-14361"/>
                  <a:pt x="2006728" y="73035"/>
                  <a:pt x="2210581" y="0"/>
                </a:cubicBezTo>
                <a:cubicBezTo>
                  <a:pt x="2414434" y="-73035"/>
                  <a:pt x="2556080" y="11290"/>
                  <a:pt x="2716021" y="0"/>
                </a:cubicBezTo>
                <a:cubicBezTo>
                  <a:pt x="2875962" y="-11290"/>
                  <a:pt x="3095739" y="9398"/>
                  <a:pt x="3370119" y="0"/>
                </a:cubicBezTo>
                <a:lnTo>
                  <a:pt x="3370119" y="0"/>
                </a:lnTo>
                <a:cubicBezTo>
                  <a:pt x="3515591" y="-43052"/>
                  <a:pt x="3765670" y="39295"/>
                  <a:pt x="3880451" y="0"/>
                </a:cubicBezTo>
                <a:cubicBezTo>
                  <a:pt x="3995232" y="-39295"/>
                  <a:pt x="4193739" y="59877"/>
                  <a:pt x="4390783" y="0"/>
                </a:cubicBezTo>
                <a:cubicBezTo>
                  <a:pt x="4587827" y="-59877"/>
                  <a:pt x="4664318" y="30844"/>
                  <a:pt x="4814455" y="0"/>
                </a:cubicBezTo>
                <a:cubicBezTo>
                  <a:pt x="5097324" y="-29171"/>
                  <a:pt x="5159902" y="28770"/>
                  <a:pt x="5380401" y="0"/>
                </a:cubicBezTo>
                <a:cubicBezTo>
                  <a:pt x="5593155" y="-43822"/>
                  <a:pt x="5803128" y="210493"/>
                  <a:pt x="5777346" y="396945"/>
                </a:cubicBezTo>
                <a:cubicBezTo>
                  <a:pt x="5818629" y="576070"/>
                  <a:pt x="5774767" y="679476"/>
                  <a:pt x="5777346" y="873266"/>
                </a:cubicBezTo>
                <a:cubicBezTo>
                  <a:pt x="5779925" y="1067056"/>
                  <a:pt x="5739672" y="1141102"/>
                  <a:pt x="5777346" y="1389280"/>
                </a:cubicBezTo>
                <a:cubicBezTo>
                  <a:pt x="5941104" y="1512906"/>
                  <a:pt x="6002675" y="1591812"/>
                  <a:pt x="6226717" y="1729848"/>
                </a:cubicBezTo>
                <a:cubicBezTo>
                  <a:pt x="6450759" y="1867884"/>
                  <a:pt x="6476611" y="1956082"/>
                  <a:pt x="6641521" y="2044218"/>
                </a:cubicBezTo>
                <a:cubicBezTo>
                  <a:pt x="6473034" y="2051737"/>
                  <a:pt x="6325734" y="1969751"/>
                  <a:pt x="6192150" y="2013261"/>
                </a:cubicBezTo>
                <a:cubicBezTo>
                  <a:pt x="6058566" y="2056771"/>
                  <a:pt x="5861006" y="1982375"/>
                  <a:pt x="5777346" y="1984685"/>
                </a:cubicBezTo>
                <a:lnTo>
                  <a:pt x="5777346" y="1984677"/>
                </a:lnTo>
                <a:cubicBezTo>
                  <a:pt x="5783654" y="2214109"/>
                  <a:pt x="5588121" y="2363082"/>
                  <a:pt x="5380401" y="2381622"/>
                </a:cubicBezTo>
                <a:cubicBezTo>
                  <a:pt x="5156063" y="2394515"/>
                  <a:pt x="5020146" y="2333546"/>
                  <a:pt x="4814455" y="2381622"/>
                </a:cubicBezTo>
                <a:cubicBezTo>
                  <a:pt x="4584719" y="2405409"/>
                  <a:pt x="4440537" y="2343422"/>
                  <a:pt x="4304123" y="2381622"/>
                </a:cubicBezTo>
                <a:cubicBezTo>
                  <a:pt x="4167709" y="2419822"/>
                  <a:pt x="4048133" y="2370508"/>
                  <a:pt x="3808234" y="2381622"/>
                </a:cubicBezTo>
                <a:cubicBezTo>
                  <a:pt x="3568335" y="2392736"/>
                  <a:pt x="3497024" y="2340872"/>
                  <a:pt x="3370119" y="2381622"/>
                </a:cubicBezTo>
                <a:lnTo>
                  <a:pt x="3370119" y="2381622"/>
                </a:lnTo>
                <a:cubicBezTo>
                  <a:pt x="3139677" y="2402119"/>
                  <a:pt x="3079985" y="2379506"/>
                  <a:pt x="2864679" y="2381622"/>
                </a:cubicBezTo>
                <a:cubicBezTo>
                  <a:pt x="2649373" y="2383738"/>
                  <a:pt x="2477134" y="2332931"/>
                  <a:pt x="2329508" y="2381622"/>
                </a:cubicBezTo>
                <a:cubicBezTo>
                  <a:pt x="2181882" y="2430313"/>
                  <a:pt x="1961694" y="2338523"/>
                  <a:pt x="1734873" y="2381622"/>
                </a:cubicBezTo>
                <a:cubicBezTo>
                  <a:pt x="1508053" y="2424721"/>
                  <a:pt x="1301478" y="2374210"/>
                  <a:pt x="1140239" y="2381622"/>
                </a:cubicBezTo>
                <a:cubicBezTo>
                  <a:pt x="979000" y="2389034"/>
                  <a:pt x="758788" y="2374132"/>
                  <a:pt x="396945" y="2381622"/>
                </a:cubicBezTo>
                <a:cubicBezTo>
                  <a:pt x="149147" y="2393300"/>
                  <a:pt x="-15550" y="2251286"/>
                  <a:pt x="0" y="1984677"/>
                </a:cubicBezTo>
                <a:lnTo>
                  <a:pt x="0" y="1984685"/>
                </a:lnTo>
                <a:cubicBezTo>
                  <a:pt x="-52590" y="1793033"/>
                  <a:pt x="18237" y="1647814"/>
                  <a:pt x="0" y="1389280"/>
                </a:cubicBezTo>
                <a:lnTo>
                  <a:pt x="0" y="1389280"/>
                </a:lnTo>
                <a:cubicBezTo>
                  <a:pt x="-31296" y="1242554"/>
                  <a:pt x="47334" y="1067758"/>
                  <a:pt x="0" y="903036"/>
                </a:cubicBezTo>
                <a:cubicBezTo>
                  <a:pt x="-47334" y="738314"/>
                  <a:pt x="312" y="505684"/>
                  <a:pt x="0" y="396945"/>
                </a:cubicBezTo>
                <a:close/>
              </a:path>
              <a:path w="5777346" h="2381622" stroke="0" extrusionOk="0">
                <a:moveTo>
                  <a:pt x="0" y="396945"/>
                </a:moveTo>
                <a:cubicBezTo>
                  <a:pt x="-16912" y="205099"/>
                  <a:pt x="191245" y="18838"/>
                  <a:pt x="396945" y="0"/>
                </a:cubicBezTo>
                <a:cubicBezTo>
                  <a:pt x="546964" y="-35018"/>
                  <a:pt x="851757" y="67043"/>
                  <a:pt x="1051043" y="0"/>
                </a:cubicBezTo>
                <a:cubicBezTo>
                  <a:pt x="1250329" y="-67043"/>
                  <a:pt x="1522092" y="24894"/>
                  <a:pt x="1675410" y="0"/>
                </a:cubicBezTo>
                <a:cubicBezTo>
                  <a:pt x="1828728" y="-24894"/>
                  <a:pt x="2111187" y="52652"/>
                  <a:pt x="2329508" y="0"/>
                </a:cubicBezTo>
                <a:cubicBezTo>
                  <a:pt x="2547829" y="-52652"/>
                  <a:pt x="3026044" y="823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2539" y="-25556"/>
                  <a:pt x="5242001" y="25622"/>
                  <a:pt x="5380401" y="0"/>
                </a:cubicBezTo>
                <a:cubicBezTo>
                  <a:pt x="5610845" y="1063"/>
                  <a:pt x="5772230" y="196210"/>
                  <a:pt x="5777346" y="396945"/>
                </a:cubicBezTo>
                <a:cubicBezTo>
                  <a:pt x="5830122" y="526143"/>
                  <a:pt x="5745226" y="752528"/>
                  <a:pt x="5777346" y="873266"/>
                </a:cubicBezTo>
                <a:cubicBezTo>
                  <a:pt x="5809466" y="994004"/>
                  <a:pt x="5755510" y="1229859"/>
                  <a:pt x="5777346" y="1389280"/>
                </a:cubicBezTo>
                <a:cubicBezTo>
                  <a:pt x="5882726" y="1467451"/>
                  <a:pt x="6104590" y="1673322"/>
                  <a:pt x="6218075" y="1723298"/>
                </a:cubicBezTo>
                <a:cubicBezTo>
                  <a:pt x="6331560" y="1773274"/>
                  <a:pt x="6412653" y="1947717"/>
                  <a:pt x="6641521" y="2044218"/>
                </a:cubicBezTo>
                <a:cubicBezTo>
                  <a:pt x="6491779" y="2062206"/>
                  <a:pt x="6421066" y="2026992"/>
                  <a:pt x="6226717" y="2015642"/>
                </a:cubicBezTo>
                <a:cubicBezTo>
                  <a:pt x="6032368" y="2004292"/>
                  <a:pt x="5918151" y="1979417"/>
                  <a:pt x="5777346" y="1984685"/>
                </a:cubicBezTo>
                <a:lnTo>
                  <a:pt x="5777346" y="1984677"/>
                </a:lnTo>
                <a:cubicBezTo>
                  <a:pt x="5769965" y="2259303"/>
                  <a:pt x="5612207" y="2374012"/>
                  <a:pt x="5380401" y="2381622"/>
                </a:cubicBezTo>
                <a:cubicBezTo>
                  <a:pt x="5101416" y="2443922"/>
                  <a:pt x="5070119" y="2357904"/>
                  <a:pt x="4814455" y="2381622"/>
                </a:cubicBezTo>
                <a:cubicBezTo>
                  <a:pt x="4639721" y="2410753"/>
                  <a:pt x="4537432" y="2379984"/>
                  <a:pt x="4376340" y="2381622"/>
                </a:cubicBezTo>
                <a:cubicBezTo>
                  <a:pt x="4215249" y="2383260"/>
                  <a:pt x="4081723" y="2361167"/>
                  <a:pt x="3923781" y="2381622"/>
                </a:cubicBezTo>
                <a:cubicBezTo>
                  <a:pt x="3765839" y="2402077"/>
                  <a:pt x="3596818" y="2329175"/>
                  <a:pt x="3370119" y="2381622"/>
                </a:cubicBezTo>
                <a:lnTo>
                  <a:pt x="3370119" y="2381622"/>
                </a:lnTo>
                <a:cubicBezTo>
                  <a:pt x="3231009" y="2384012"/>
                  <a:pt x="2993646" y="2379841"/>
                  <a:pt x="2775484" y="2381622"/>
                </a:cubicBezTo>
                <a:cubicBezTo>
                  <a:pt x="2557322" y="2383403"/>
                  <a:pt x="2396868" y="2328172"/>
                  <a:pt x="2270045" y="2381622"/>
                </a:cubicBezTo>
                <a:cubicBezTo>
                  <a:pt x="2143222" y="2435072"/>
                  <a:pt x="1918250" y="2333446"/>
                  <a:pt x="1615946" y="2381622"/>
                </a:cubicBezTo>
                <a:cubicBezTo>
                  <a:pt x="1313642" y="2429798"/>
                  <a:pt x="1281921" y="2345707"/>
                  <a:pt x="961848" y="2381622"/>
                </a:cubicBezTo>
                <a:cubicBezTo>
                  <a:pt x="641775" y="2417537"/>
                  <a:pt x="540221" y="2326806"/>
                  <a:pt x="396945" y="2381622"/>
                </a:cubicBezTo>
                <a:cubicBezTo>
                  <a:pt x="162971" y="2431865"/>
                  <a:pt x="49446" y="2169691"/>
                  <a:pt x="0" y="1984677"/>
                </a:cubicBezTo>
                <a:lnTo>
                  <a:pt x="0" y="1984685"/>
                </a:lnTo>
                <a:cubicBezTo>
                  <a:pt x="-9344" y="1850662"/>
                  <a:pt x="13757" y="1641327"/>
                  <a:pt x="0" y="1389280"/>
                </a:cubicBezTo>
                <a:lnTo>
                  <a:pt x="0" y="1389280"/>
                </a:lnTo>
                <a:cubicBezTo>
                  <a:pt x="-14417" y="1157663"/>
                  <a:pt x="24569" y="1151928"/>
                  <a:pt x="0" y="922883"/>
                </a:cubicBezTo>
                <a:cubicBezTo>
                  <a:pt x="-24569" y="693838"/>
                  <a:pt x="39830" y="573868"/>
                  <a:pt x="0" y="3969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nhà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Hôm</a:t>
            </a:r>
            <a:r>
              <a:rPr lang="en-US" sz="3200" dirty="0">
                <a:solidFill>
                  <a:schemeClr val="tx1"/>
                </a:solidFill>
              </a:rPr>
              <a:t> nay,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vui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Cảm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 m = ..?.. cm</a:t>
            </a:r>
          </a:p>
        </p:txBody>
      </p:sp>
      <p:sp>
        <p:nvSpPr>
          <p:cNvPr id="4" name="a"/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"/>
          <p:cNvSpPr/>
          <p:nvPr/>
        </p:nvSpPr>
        <p:spPr>
          <a:xfrm>
            <a:off x="52112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Đú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612309"/>
            <a:ext cx="1355860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1" name="c"/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"/>
          <p:cNvSpPr/>
          <p:nvPr/>
        </p:nvSpPr>
        <p:spPr>
          <a:xfrm>
            <a:off x="666195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5" grpId="0" animBg="1"/>
          <p:bldP spid="5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5" grpId="0" animBg="1"/>
          <p:bldP spid="5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</a:rPr>
              <a:t>..?.. km = 5000 m</a:t>
            </a:r>
          </a:p>
        </p:txBody>
      </p:sp>
      <p:sp>
        <p:nvSpPr>
          <p:cNvPr id="4" name="a"/>
          <p:cNvSpPr/>
          <p:nvPr/>
        </p:nvSpPr>
        <p:spPr>
          <a:xfrm>
            <a:off x="6669025" y="2556776"/>
            <a:ext cx="4956980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b"/>
          <p:cNvSpPr/>
          <p:nvPr/>
        </p:nvSpPr>
        <p:spPr>
          <a:xfrm>
            <a:off x="565995" y="2556777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Đú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610758"/>
            <a:ext cx="1355860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1" name="c"/>
          <p:cNvSpPr/>
          <p:nvPr/>
        </p:nvSpPr>
        <p:spPr>
          <a:xfrm>
            <a:off x="565995" y="4537866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d"/>
          <p:cNvSpPr/>
          <p:nvPr/>
        </p:nvSpPr>
        <p:spPr>
          <a:xfrm>
            <a:off x="6669024" y="4537864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D. 500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5" grpId="0" animBg="1"/>
          <p:bldP spid="5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5" grpId="0" animBg="1"/>
          <p:bldP spid="5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</a:rPr>
              <a:t>3 dm = ..?.. cm</a:t>
            </a:r>
          </a:p>
        </p:txBody>
      </p:sp>
      <p:sp>
        <p:nvSpPr>
          <p:cNvPr id="3" name="a"/>
          <p:cNvSpPr/>
          <p:nvPr/>
        </p:nvSpPr>
        <p:spPr>
          <a:xfrm>
            <a:off x="467140" y="255692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"/>
          <p:cNvSpPr/>
          <p:nvPr/>
        </p:nvSpPr>
        <p:spPr>
          <a:xfrm>
            <a:off x="6986017" y="2556927"/>
            <a:ext cx="4738844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Đú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0" contrast="7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556927"/>
            <a:ext cx="1486303" cy="1189041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7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0" name="c"/>
          <p:cNvSpPr/>
          <p:nvPr/>
        </p:nvSpPr>
        <p:spPr>
          <a:xfrm>
            <a:off x="467140" y="453816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"/>
          <p:cNvSpPr/>
          <p:nvPr/>
        </p:nvSpPr>
        <p:spPr>
          <a:xfrm>
            <a:off x="6986017" y="4538166"/>
            <a:ext cx="47388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0" grpId="0" animBg="1"/>
          <p:bldP spid="10" grpId="1" animBg="1"/>
          <p:bldP spid="10" grpId="2" animBg="1"/>
          <p:bldP spid="11" grpId="0" animBg="1"/>
          <p:bldP spid="11" grpId="1" animBg="1"/>
          <p:bldP spid="11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0" grpId="0" animBg="1"/>
          <p:bldP spid="10" grpId="1" animBg="1"/>
          <p:bldP spid="10" grpId="2" animBg="1"/>
          <p:bldP spid="11" grpId="0" animBg="1"/>
          <p:bldP spid="11" grpId="1" animBg="1"/>
          <p:bldP spid="11" grpId="2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b="1" dirty="0">
              <a:latin typeface="#9Slide07 IcielLa Chic Pro Shad" panose="0200050609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3084" y="841664"/>
            <a:ext cx="514372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900" dirty="0" err="1">
                <a:solidFill>
                  <a:srgbClr val="FF0066"/>
                </a:solidFill>
                <a:latin typeface="SVN-Kitten" pitchFamily="50" charset="0"/>
              </a:rPr>
              <a:t>Luyện</a:t>
            </a:r>
            <a:r>
              <a:rPr lang="en-US" sz="6900" dirty="0">
                <a:solidFill>
                  <a:srgbClr val="FF0066"/>
                </a:solidFill>
                <a:latin typeface="SVN-Kitten" pitchFamily="50" charset="0"/>
              </a:rPr>
              <a:t> </a:t>
            </a:r>
            <a:r>
              <a:rPr lang="en-US" sz="6900" dirty="0" err="1">
                <a:solidFill>
                  <a:srgbClr val="FF0066"/>
                </a:solidFill>
                <a:latin typeface="SVN-Kitten" pitchFamily="50" charset="0"/>
              </a:rPr>
              <a:t>Tập</a:t>
            </a:r>
            <a:endParaRPr lang="en-US" sz="6900" dirty="0">
              <a:solidFill>
                <a:srgbClr val="FF0066"/>
              </a:solidFill>
              <a:latin typeface="SVN-Kitten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r="-909" b="6664"/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0" y="589280"/>
            <a:ext cx="12191999" cy="5407861"/>
          </a:xfrm>
          <a:custGeom>
            <a:avLst/>
            <a:gdLst>
              <a:gd name="connsiteX0" fmla="*/ 0 w 12191999"/>
              <a:gd name="connsiteY0" fmla="*/ 539272 h 5407861"/>
              <a:gd name="connsiteX1" fmla="*/ 539272 w 12191999"/>
              <a:gd name="connsiteY1" fmla="*/ 0 h 5407861"/>
              <a:gd name="connsiteX2" fmla="*/ 11652727 w 12191999"/>
              <a:gd name="connsiteY2" fmla="*/ 0 h 5407861"/>
              <a:gd name="connsiteX3" fmla="*/ 12191999 w 12191999"/>
              <a:gd name="connsiteY3" fmla="*/ 539272 h 5407861"/>
              <a:gd name="connsiteX4" fmla="*/ 12191999 w 12191999"/>
              <a:gd name="connsiteY4" fmla="*/ 4868589 h 5407861"/>
              <a:gd name="connsiteX5" fmla="*/ 11652727 w 12191999"/>
              <a:gd name="connsiteY5" fmla="*/ 5407861 h 5407861"/>
              <a:gd name="connsiteX6" fmla="*/ 539272 w 12191999"/>
              <a:gd name="connsiteY6" fmla="*/ 5407861 h 5407861"/>
              <a:gd name="connsiteX7" fmla="*/ 0 w 12191999"/>
              <a:gd name="connsiteY7" fmla="*/ 4868589 h 5407861"/>
              <a:gd name="connsiteX8" fmla="*/ 0 w 12191999"/>
              <a:gd name="connsiteY8" fmla="*/ 539272 h 540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5407861" fill="none" extrusionOk="0">
                <a:moveTo>
                  <a:pt x="0" y="539272"/>
                </a:moveTo>
                <a:cubicBezTo>
                  <a:pt x="1226" y="274621"/>
                  <a:pt x="254979" y="22722"/>
                  <a:pt x="539272" y="0"/>
                </a:cubicBezTo>
                <a:cubicBezTo>
                  <a:pt x="2311779" y="72427"/>
                  <a:pt x="10430216" y="61419"/>
                  <a:pt x="11652727" y="0"/>
                </a:cubicBezTo>
                <a:cubicBezTo>
                  <a:pt x="11944874" y="-39137"/>
                  <a:pt x="12148303" y="228223"/>
                  <a:pt x="12191999" y="539272"/>
                </a:cubicBezTo>
                <a:cubicBezTo>
                  <a:pt x="12292875" y="1455507"/>
                  <a:pt x="12084686" y="3861049"/>
                  <a:pt x="12191999" y="4868589"/>
                </a:cubicBezTo>
                <a:cubicBezTo>
                  <a:pt x="12199795" y="5126856"/>
                  <a:pt x="11919605" y="5373161"/>
                  <a:pt x="11652727" y="5407861"/>
                </a:cubicBezTo>
                <a:cubicBezTo>
                  <a:pt x="9612054" y="5437688"/>
                  <a:pt x="2309902" y="5328555"/>
                  <a:pt x="539272" y="5407861"/>
                </a:cubicBezTo>
                <a:cubicBezTo>
                  <a:pt x="300137" y="5401226"/>
                  <a:pt x="-19601" y="5170297"/>
                  <a:pt x="0" y="4868589"/>
                </a:cubicBezTo>
                <a:cubicBezTo>
                  <a:pt x="50037" y="4254191"/>
                  <a:pt x="770" y="2610703"/>
                  <a:pt x="0" y="539272"/>
                </a:cubicBezTo>
                <a:close/>
              </a:path>
              <a:path w="12191999" h="5407861" stroke="0" extrusionOk="0">
                <a:moveTo>
                  <a:pt x="0" y="539272"/>
                </a:moveTo>
                <a:cubicBezTo>
                  <a:pt x="13165" y="245029"/>
                  <a:pt x="258840" y="36252"/>
                  <a:pt x="539272" y="0"/>
                </a:cubicBezTo>
                <a:cubicBezTo>
                  <a:pt x="1819269" y="123000"/>
                  <a:pt x="6710386" y="-96860"/>
                  <a:pt x="11652727" y="0"/>
                </a:cubicBezTo>
                <a:cubicBezTo>
                  <a:pt x="11906974" y="-33218"/>
                  <a:pt x="12196243" y="232883"/>
                  <a:pt x="12191999" y="539272"/>
                </a:cubicBezTo>
                <a:cubicBezTo>
                  <a:pt x="12195172" y="2407605"/>
                  <a:pt x="12286266" y="2968216"/>
                  <a:pt x="12191999" y="4868589"/>
                </a:cubicBezTo>
                <a:cubicBezTo>
                  <a:pt x="12137756" y="5186072"/>
                  <a:pt x="11915653" y="5402148"/>
                  <a:pt x="11652727" y="5407861"/>
                </a:cubicBezTo>
                <a:cubicBezTo>
                  <a:pt x="8586740" y="5247154"/>
                  <a:pt x="3460226" y="5447528"/>
                  <a:pt x="539272" y="5407861"/>
                </a:cubicBezTo>
                <a:cubicBezTo>
                  <a:pt x="194207" y="5398321"/>
                  <a:pt x="-41367" y="5147680"/>
                  <a:pt x="0" y="4868589"/>
                </a:cubicBezTo>
                <a:cubicBezTo>
                  <a:pt x="32216" y="3063634"/>
                  <a:pt x="57206" y="1793945"/>
                  <a:pt x="0" y="53927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7"/>
          <p:cNvSpPr txBox="1"/>
          <p:nvPr/>
        </p:nvSpPr>
        <p:spPr>
          <a:xfrm>
            <a:off x="4422792" y="1945622"/>
            <a:ext cx="7088277" cy="32584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</a:t>
            </a:r>
            <a:r>
              <a:rPr lang="vi-VN" altLang="en-US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ọc sinh h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ệ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thống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kiến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vẽ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H</a:t>
            </a:r>
            <a:r>
              <a:rPr lang="vi-VN" altLang="en-US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ọc sinh h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ệ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thống</a:t>
            </a:r>
            <a:r>
              <a:rPr lang="vi-VN" altLang="en-US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</a:t>
            </a:r>
            <a:r>
              <a:rPr lang="vi-VN" alt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 sinh x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vi-VN" altLang="en-US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đọc đúng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nhiệt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kế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13" name="组合 41"/>
          <p:cNvGrpSpPr/>
          <p:nvPr/>
        </p:nvGrpSpPr>
        <p:grpSpPr>
          <a:xfrm>
            <a:off x="4238625" y="1068705"/>
            <a:ext cx="873760" cy="795020"/>
            <a:chOff x="6204695" y="719534"/>
            <a:chExt cx="1663898" cy="1614264"/>
          </a:xfrm>
        </p:grpSpPr>
        <p:sp>
          <p:nvSpPr>
            <p:cNvPr id="15" name="椭圆 42"/>
            <p:cNvSpPr/>
            <p:nvPr/>
          </p:nvSpPr>
          <p:spPr>
            <a:xfrm>
              <a:off x="6206985" y="728767"/>
              <a:ext cx="1593898" cy="1593898"/>
            </a:xfrm>
            <a:prstGeom prst="ellipse">
              <a:avLst/>
            </a:prstGeom>
            <a:solidFill>
              <a:srgbClr val="9FB70D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6" name="组合 44"/>
            <p:cNvGrpSpPr/>
            <p:nvPr/>
          </p:nvGrpSpPr>
          <p:grpSpPr>
            <a:xfrm>
              <a:off x="6204695" y="719534"/>
              <a:ext cx="1663898" cy="1614264"/>
              <a:chOff x="9437178" y="1545703"/>
              <a:chExt cx="1663898" cy="1614264"/>
            </a:xfrm>
          </p:grpSpPr>
          <p:sp>
            <p:nvSpPr>
              <p:cNvPr id="17" name="椭圆 46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椭圆 47"/>
              <p:cNvSpPr/>
              <p:nvPr/>
            </p:nvSpPr>
            <p:spPr>
              <a:xfrm>
                <a:off x="9448737" y="1545703"/>
                <a:ext cx="1593899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40000">
                    <a:srgbClr val="D6F133"/>
                  </a:gs>
                  <a:gs pos="100000">
                    <a:srgbClr val="92D05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D6F13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9" name="弧形 48"/>
              <p:cNvSpPr/>
              <p:nvPr/>
            </p:nvSpPr>
            <p:spPr>
              <a:xfrm rot="17150761">
                <a:off x="9679309" y="1718019"/>
                <a:ext cx="1382558" cy="1460976"/>
              </a:xfrm>
              <a:prstGeom prst="arc">
                <a:avLst>
                  <a:gd name="adj1" fmla="val 15428624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弧形 49"/>
              <p:cNvSpPr/>
              <p:nvPr/>
            </p:nvSpPr>
            <p:spPr>
              <a:xfrm rot="17283909">
                <a:off x="9975639" y="1679110"/>
                <a:ext cx="594171" cy="80697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6000517" y="792496"/>
            <a:ext cx="349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latin typeface="UTM Duepuntozero" panose="02040603050506020204" pitchFamily="18" charset="0"/>
              </a:rPr>
              <a:t>Đánh giá</a:t>
            </a:r>
          </a:p>
        </p:txBody>
      </p:sp>
      <p:grpSp>
        <p:nvGrpSpPr>
          <p:cNvPr id="22" name="组合 12"/>
          <p:cNvGrpSpPr/>
          <p:nvPr/>
        </p:nvGrpSpPr>
        <p:grpSpPr>
          <a:xfrm rot="20461740">
            <a:off x="3604978" y="2741131"/>
            <a:ext cx="394185" cy="377723"/>
            <a:chOff x="1267237" y="4149067"/>
            <a:chExt cx="1172591" cy="1179462"/>
          </a:xfrm>
        </p:grpSpPr>
        <p:sp>
          <p:nvSpPr>
            <p:cNvPr id="23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文本框 14"/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150006" y="792649"/>
            <a:ext cx="3751194" cy="3550306"/>
            <a:chOff x="3051715" y="1629522"/>
            <a:chExt cx="7107908" cy="7107908"/>
          </a:xfrm>
        </p:grpSpPr>
        <p:sp>
          <p:nvSpPr>
            <p:cNvPr id="26" name="弧形 7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弧形 8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弧形 9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弧形 10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弧形 11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1" name="任意多边形 82"/>
          <p:cNvSpPr/>
          <p:nvPr/>
        </p:nvSpPr>
        <p:spPr>
          <a:xfrm rot="5400000">
            <a:off x="1151465" y="509786"/>
            <a:ext cx="1024822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组合 3"/>
          <p:cNvGrpSpPr/>
          <p:nvPr/>
        </p:nvGrpSpPr>
        <p:grpSpPr>
          <a:xfrm flipH="1">
            <a:off x="2473558" y="1865956"/>
            <a:ext cx="1965645" cy="1232847"/>
            <a:chOff x="594425" y="1153191"/>
            <a:chExt cx="2605975" cy="1634460"/>
          </a:xfrm>
        </p:grpSpPr>
        <p:sp>
          <p:nvSpPr>
            <p:cNvPr id="33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 10"/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5" name="组合 12"/>
          <p:cNvGrpSpPr/>
          <p:nvPr/>
        </p:nvGrpSpPr>
        <p:grpSpPr>
          <a:xfrm>
            <a:off x="2759385" y="1679021"/>
            <a:ext cx="619808" cy="623440"/>
            <a:chOff x="1267237" y="4149067"/>
            <a:chExt cx="1172591" cy="1179462"/>
          </a:xfrm>
        </p:grpSpPr>
        <p:sp>
          <p:nvSpPr>
            <p:cNvPr id="36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文本框 14"/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1058" y="260739"/>
            <a:ext cx="8063387" cy="5640070"/>
            <a:chOff x="4149463" y="8204395"/>
            <a:chExt cx="7193902" cy="5640070"/>
          </a:xfrm>
        </p:grpSpPr>
        <p:sp>
          <p:nvSpPr>
            <p:cNvPr id="3" name="TextBox 2"/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330200">
                    <a:solidFill>
                      <a:srgbClr val="CCFFFF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</a:rPr>
              <a:t>Tiếp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tục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cuộc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hành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câu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mình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nhau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khám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phá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tiếp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nhé</a:t>
            </a:r>
            <a:r>
              <a:rPr lang="en-US" sz="3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kịp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vượt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thử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3576" y="4513972"/>
            <a:ext cx="2201896" cy="23375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62787" y="603059"/>
            <a:ext cx="8945248" cy="707886"/>
            <a:chOff x="1787237" y="994880"/>
            <a:chExt cx="8945248" cy="707886"/>
          </a:xfrm>
        </p:grpSpPr>
        <p:sp>
          <p:nvSpPr>
            <p:cNvPr id="3" name="Oval 2"/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353290" y="2037310"/>
            <a:ext cx="3221183" cy="887100"/>
          </a:xfrm>
          <a:custGeom>
            <a:avLst/>
            <a:gdLst>
              <a:gd name="connsiteX0" fmla="*/ 0 w 3221183"/>
              <a:gd name="connsiteY0" fmla="*/ 147853 h 887100"/>
              <a:gd name="connsiteX1" fmla="*/ 147853 w 3221183"/>
              <a:gd name="connsiteY1" fmla="*/ 0 h 887100"/>
              <a:gd name="connsiteX2" fmla="*/ 674439 w 3221183"/>
              <a:gd name="connsiteY2" fmla="*/ 0 h 887100"/>
              <a:gd name="connsiteX3" fmla="*/ 1318044 w 3221183"/>
              <a:gd name="connsiteY3" fmla="*/ 0 h 887100"/>
              <a:gd name="connsiteX4" fmla="*/ 1932394 w 3221183"/>
              <a:gd name="connsiteY4" fmla="*/ 0 h 887100"/>
              <a:gd name="connsiteX5" fmla="*/ 2488235 w 3221183"/>
              <a:gd name="connsiteY5" fmla="*/ 0 h 887100"/>
              <a:gd name="connsiteX6" fmla="*/ 3073330 w 3221183"/>
              <a:gd name="connsiteY6" fmla="*/ 0 h 887100"/>
              <a:gd name="connsiteX7" fmla="*/ 3221183 w 3221183"/>
              <a:gd name="connsiteY7" fmla="*/ 147853 h 887100"/>
              <a:gd name="connsiteX8" fmla="*/ 3221183 w 3221183"/>
              <a:gd name="connsiteY8" fmla="*/ 739247 h 887100"/>
              <a:gd name="connsiteX9" fmla="*/ 3073330 w 3221183"/>
              <a:gd name="connsiteY9" fmla="*/ 887100 h 887100"/>
              <a:gd name="connsiteX10" fmla="*/ 2575999 w 3221183"/>
              <a:gd name="connsiteY10" fmla="*/ 887100 h 887100"/>
              <a:gd name="connsiteX11" fmla="*/ 2078668 w 3221183"/>
              <a:gd name="connsiteY11" fmla="*/ 887100 h 887100"/>
              <a:gd name="connsiteX12" fmla="*/ 1435063 w 3221183"/>
              <a:gd name="connsiteY12" fmla="*/ 887100 h 887100"/>
              <a:gd name="connsiteX13" fmla="*/ 849967 w 3221183"/>
              <a:gd name="connsiteY13" fmla="*/ 887100 h 887100"/>
              <a:gd name="connsiteX14" fmla="*/ 147853 w 3221183"/>
              <a:gd name="connsiteY14" fmla="*/ 887100 h 887100"/>
              <a:gd name="connsiteX15" fmla="*/ 0 w 3221183"/>
              <a:gd name="connsiteY15" fmla="*/ 739247 h 887100"/>
              <a:gd name="connsiteX16" fmla="*/ 0 w 3221183"/>
              <a:gd name="connsiteY16" fmla="*/ 147853 h 8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183" h="887100" fill="none" extrusionOk="0">
                <a:moveTo>
                  <a:pt x="0" y="147853"/>
                </a:moveTo>
                <a:cubicBezTo>
                  <a:pt x="7142" y="70209"/>
                  <a:pt x="64073" y="-484"/>
                  <a:pt x="147853" y="0"/>
                </a:cubicBezTo>
                <a:cubicBezTo>
                  <a:pt x="392186" y="11416"/>
                  <a:pt x="508110" y="15239"/>
                  <a:pt x="674439" y="0"/>
                </a:cubicBezTo>
                <a:cubicBezTo>
                  <a:pt x="840768" y="-15239"/>
                  <a:pt x="1049582" y="-12622"/>
                  <a:pt x="1318044" y="0"/>
                </a:cubicBezTo>
                <a:cubicBezTo>
                  <a:pt x="1586506" y="12622"/>
                  <a:pt x="1678231" y="-3140"/>
                  <a:pt x="1932394" y="0"/>
                </a:cubicBezTo>
                <a:cubicBezTo>
                  <a:pt x="2186557" y="3140"/>
                  <a:pt x="2242827" y="-1376"/>
                  <a:pt x="2488235" y="0"/>
                </a:cubicBezTo>
                <a:cubicBezTo>
                  <a:pt x="2733643" y="1376"/>
                  <a:pt x="2828899" y="605"/>
                  <a:pt x="3073330" y="0"/>
                </a:cubicBezTo>
                <a:cubicBezTo>
                  <a:pt x="3161561" y="6968"/>
                  <a:pt x="3226681" y="66723"/>
                  <a:pt x="3221183" y="147853"/>
                </a:cubicBezTo>
                <a:cubicBezTo>
                  <a:pt x="3204410" y="291878"/>
                  <a:pt x="3207278" y="486025"/>
                  <a:pt x="3221183" y="739247"/>
                </a:cubicBezTo>
                <a:cubicBezTo>
                  <a:pt x="3233029" y="828317"/>
                  <a:pt x="3153003" y="899597"/>
                  <a:pt x="3073330" y="887100"/>
                </a:cubicBezTo>
                <a:cubicBezTo>
                  <a:pt x="2844761" y="896610"/>
                  <a:pt x="2678706" y="883470"/>
                  <a:pt x="2575999" y="887100"/>
                </a:cubicBezTo>
                <a:cubicBezTo>
                  <a:pt x="2473292" y="890730"/>
                  <a:pt x="2321146" y="911176"/>
                  <a:pt x="2078668" y="887100"/>
                </a:cubicBezTo>
                <a:cubicBezTo>
                  <a:pt x="1836190" y="863024"/>
                  <a:pt x="1680137" y="919235"/>
                  <a:pt x="1435063" y="887100"/>
                </a:cubicBezTo>
                <a:cubicBezTo>
                  <a:pt x="1189989" y="854965"/>
                  <a:pt x="1032058" y="881932"/>
                  <a:pt x="849967" y="887100"/>
                </a:cubicBezTo>
                <a:cubicBezTo>
                  <a:pt x="667876" y="892268"/>
                  <a:pt x="472172" y="884847"/>
                  <a:pt x="147853" y="887100"/>
                </a:cubicBezTo>
                <a:cubicBezTo>
                  <a:pt x="66269" y="903595"/>
                  <a:pt x="11792" y="807625"/>
                  <a:pt x="0" y="739247"/>
                </a:cubicBezTo>
                <a:cubicBezTo>
                  <a:pt x="1596" y="495546"/>
                  <a:pt x="-26492" y="368403"/>
                  <a:pt x="0" y="147853"/>
                </a:cubicBezTo>
                <a:close/>
              </a:path>
              <a:path w="3221183" h="887100" stroke="0" extrusionOk="0">
                <a:moveTo>
                  <a:pt x="0" y="147853"/>
                </a:moveTo>
                <a:cubicBezTo>
                  <a:pt x="11210" y="66355"/>
                  <a:pt x="60740" y="4781"/>
                  <a:pt x="147853" y="0"/>
                </a:cubicBezTo>
                <a:cubicBezTo>
                  <a:pt x="277789" y="-17933"/>
                  <a:pt x="630867" y="-13608"/>
                  <a:pt x="762203" y="0"/>
                </a:cubicBezTo>
                <a:cubicBezTo>
                  <a:pt x="893539" y="13608"/>
                  <a:pt x="1159879" y="-16645"/>
                  <a:pt x="1288789" y="0"/>
                </a:cubicBezTo>
                <a:cubicBezTo>
                  <a:pt x="1417699" y="16645"/>
                  <a:pt x="1546840" y="1808"/>
                  <a:pt x="1786120" y="0"/>
                </a:cubicBezTo>
                <a:cubicBezTo>
                  <a:pt x="2025400" y="-1808"/>
                  <a:pt x="2101764" y="17608"/>
                  <a:pt x="2371216" y="0"/>
                </a:cubicBezTo>
                <a:cubicBezTo>
                  <a:pt x="2640668" y="-17608"/>
                  <a:pt x="2856111" y="-3409"/>
                  <a:pt x="3073330" y="0"/>
                </a:cubicBezTo>
                <a:cubicBezTo>
                  <a:pt x="3166080" y="11435"/>
                  <a:pt x="3222167" y="47871"/>
                  <a:pt x="3221183" y="147853"/>
                </a:cubicBezTo>
                <a:cubicBezTo>
                  <a:pt x="3238472" y="289518"/>
                  <a:pt x="3236568" y="590751"/>
                  <a:pt x="3221183" y="739247"/>
                </a:cubicBezTo>
                <a:cubicBezTo>
                  <a:pt x="3235117" y="817921"/>
                  <a:pt x="3157653" y="888848"/>
                  <a:pt x="3073330" y="887100"/>
                </a:cubicBezTo>
                <a:cubicBezTo>
                  <a:pt x="2918250" y="901833"/>
                  <a:pt x="2768876" y="909039"/>
                  <a:pt x="2575999" y="887100"/>
                </a:cubicBezTo>
                <a:cubicBezTo>
                  <a:pt x="2383122" y="865161"/>
                  <a:pt x="2144459" y="888817"/>
                  <a:pt x="1961649" y="887100"/>
                </a:cubicBezTo>
                <a:cubicBezTo>
                  <a:pt x="1778839" y="885384"/>
                  <a:pt x="1581556" y="905055"/>
                  <a:pt x="1376553" y="887100"/>
                </a:cubicBezTo>
                <a:cubicBezTo>
                  <a:pt x="1171550" y="869145"/>
                  <a:pt x="999598" y="897888"/>
                  <a:pt x="732948" y="887100"/>
                </a:cubicBezTo>
                <a:cubicBezTo>
                  <a:pt x="466298" y="876312"/>
                  <a:pt x="431360" y="882307"/>
                  <a:pt x="147853" y="887100"/>
                </a:cubicBezTo>
                <a:cubicBezTo>
                  <a:pt x="68460" y="904703"/>
                  <a:pt x="-4882" y="815241"/>
                  <a:pt x="0" y="739247"/>
                </a:cubicBezTo>
                <a:cubicBezTo>
                  <a:pt x="28998" y="456752"/>
                  <a:pt x="-6445" y="431592"/>
                  <a:pt x="0" y="14785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…….. dm = 1 m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53289" y="3769128"/>
            <a:ext cx="3221183" cy="887100"/>
          </a:xfrm>
          <a:custGeom>
            <a:avLst/>
            <a:gdLst>
              <a:gd name="connsiteX0" fmla="*/ 0 w 3221183"/>
              <a:gd name="connsiteY0" fmla="*/ 147853 h 887100"/>
              <a:gd name="connsiteX1" fmla="*/ 147853 w 3221183"/>
              <a:gd name="connsiteY1" fmla="*/ 0 h 887100"/>
              <a:gd name="connsiteX2" fmla="*/ 674439 w 3221183"/>
              <a:gd name="connsiteY2" fmla="*/ 0 h 887100"/>
              <a:gd name="connsiteX3" fmla="*/ 1318044 w 3221183"/>
              <a:gd name="connsiteY3" fmla="*/ 0 h 887100"/>
              <a:gd name="connsiteX4" fmla="*/ 1932394 w 3221183"/>
              <a:gd name="connsiteY4" fmla="*/ 0 h 887100"/>
              <a:gd name="connsiteX5" fmla="*/ 2488235 w 3221183"/>
              <a:gd name="connsiteY5" fmla="*/ 0 h 887100"/>
              <a:gd name="connsiteX6" fmla="*/ 3073330 w 3221183"/>
              <a:gd name="connsiteY6" fmla="*/ 0 h 887100"/>
              <a:gd name="connsiteX7" fmla="*/ 3221183 w 3221183"/>
              <a:gd name="connsiteY7" fmla="*/ 147853 h 887100"/>
              <a:gd name="connsiteX8" fmla="*/ 3221183 w 3221183"/>
              <a:gd name="connsiteY8" fmla="*/ 739247 h 887100"/>
              <a:gd name="connsiteX9" fmla="*/ 3073330 w 3221183"/>
              <a:gd name="connsiteY9" fmla="*/ 887100 h 887100"/>
              <a:gd name="connsiteX10" fmla="*/ 2575999 w 3221183"/>
              <a:gd name="connsiteY10" fmla="*/ 887100 h 887100"/>
              <a:gd name="connsiteX11" fmla="*/ 2078668 w 3221183"/>
              <a:gd name="connsiteY11" fmla="*/ 887100 h 887100"/>
              <a:gd name="connsiteX12" fmla="*/ 1435063 w 3221183"/>
              <a:gd name="connsiteY12" fmla="*/ 887100 h 887100"/>
              <a:gd name="connsiteX13" fmla="*/ 849967 w 3221183"/>
              <a:gd name="connsiteY13" fmla="*/ 887100 h 887100"/>
              <a:gd name="connsiteX14" fmla="*/ 147853 w 3221183"/>
              <a:gd name="connsiteY14" fmla="*/ 887100 h 887100"/>
              <a:gd name="connsiteX15" fmla="*/ 0 w 3221183"/>
              <a:gd name="connsiteY15" fmla="*/ 739247 h 887100"/>
              <a:gd name="connsiteX16" fmla="*/ 0 w 3221183"/>
              <a:gd name="connsiteY16" fmla="*/ 147853 h 8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183" h="887100" fill="none" extrusionOk="0">
                <a:moveTo>
                  <a:pt x="0" y="147853"/>
                </a:moveTo>
                <a:cubicBezTo>
                  <a:pt x="7142" y="70209"/>
                  <a:pt x="64073" y="-484"/>
                  <a:pt x="147853" y="0"/>
                </a:cubicBezTo>
                <a:cubicBezTo>
                  <a:pt x="392186" y="11416"/>
                  <a:pt x="508110" y="15239"/>
                  <a:pt x="674439" y="0"/>
                </a:cubicBezTo>
                <a:cubicBezTo>
                  <a:pt x="840768" y="-15239"/>
                  <a:pt x="1049582" y="-12622"/>
                  <a:pt x="1318044" y="0"/>
                </a:cubicBezTo>
                <a:cubicBezTo>
                  <a:pt x="1586506" y="12622"/>
                  <a:pt x="1678231" y="-3140"/>
                  <a:pt x="1932394" y="0"/>
                </a:cubicBezTo>
                <a:cubicBezTo>
                  <a:pt x="2186557" y="3140"/>
                  <a:pt x="2242827" y="-1376"/>
                  <a:pt x="2488235" y="0"/>
                </a:cubicBezTo>
                <a:cubicBezTo>
                  <a:pt x="2733643" y="1376"/>
                  <a:pt x="2828899" y="605"/>
                  <a:pt x="3073330" y="0"/>
                </a:cubicBezTo>
                <a:cubicBezTo>
                  <a:pt x="3161561" y="6968"/>
                  <a:pt x="3226681" y="66723"/>
                  <a:pt x="3221183" y="147853"/>
                </a:cubicBezTo>
                <a:cubicBezTo>
                  <a:pt x="3204410" y="291878"/>
                  <a:pt x="3207278" y="486025"/>
                  <a:pt x="3221183" y="739247"/>
                </a:cubicBezTo>
                <a:cubicBezTo>
                  <a:pt x="3233029" y="828317"/>
                  <a:pt x="3153003" y="899597"/>
                  <a:pt x="3073330" y="887100"/>
                </a:cubicBezTo>
                <a:cubicBezTo>
                  <a:pt x="2844761" y="896610"/>
                  <a:pt x="2678706" y="883470"/>
                  <a:pt x="2575999" y="887100"/>
                </a:cubicBezTo>
                <a:cubicBezTo>
                  <a:pt x="2473292" y="890730"/>
                  <a:pt x="2321146" y="911176"/>
                  <a:pt x="2078668" y="887100"/>
                </a:cubicBezTo>
                <a:cubicBezTo>
                  <a:pt x="1836190" y="863024"/>
                  <a:pt x="1680137" y="919235"/>
                  <a:pt x="1435063" y="887100"/>
                </a:cubicBezTo>
                <a:cubicBezTo>
                  <a:pt x="1189989" y="854965"/>
                  <a:pt x="1032058" y="881932"/>
                  <a:pt x="849967" y="887100"/>
                </a:cubicBezTo>
                <a:cubicBezTo>
                  <a:pt x="667876" y="892268"/>
                  <a:pt x="472172" y="884847"/>
                  <a:pt x="147853" y="887100"/>
                </a:cubicBezTo>
                <a:cubicBezTo>
                  <a:pt x="66269" y="903595"/>
                  <a:pt x="11792" y="807625"/>
                  <a:pt x="0" y="739247"/>
                </a:cubicBezTo>
                <a:cubicBezTo>
                  <a:pt x="1596" y="495546"/>
                  <a:pt x="-26492" y="368403"/>
                  <a:pt x="0" y="147853"/>
                </a:cubicBezTo>
                <a:close/>
              </a:path>
              <a:path w="3221183" h="887100" stroke="0" extrusionOk="0">
                <a:moveTo>
                  <a:pt x="0" y="147853"/>
                </a:moveTo>
                <a:cubicBezTo>
                  <a:pt x="11210" y="66355"/>
                  <a:pt x="60740" y="4781"/>
                  <a:pt x="147853" y="0"/>
                </a:cubicBezTo>
                <a:cubicBezTo>
                  <a:pt x="277789" y="-17933"/>
                  <a:pt x="630867" y="-13608"/>
                  <a:pt x="762203" y="0"/>
                </a:cubicBezTo>
                <a:cubicBezTo>
                  <a:pt x="893539" y="13608"/>
                  <a:pt x="1159879" y="-16645"/>
                  <a:pt x="1288789" y="0"/>
                </a:cubicBezTo>
                <a:cubicBezTo>
                  <a:pt x="1417699" y="16645"/>
                  <a:pt x="1546840" y="1808"/>
                  <a:pt x="1786120" y="0"/>
                </a:cubicBezTo>
                <a:cubicBezTo>
                  <a:pt x="2025400" y="-1808"/>
                  <a:pt x="2101764" y="17608"/>
                  <a:pt x="2371216" y="0"/>
                </a:cubicBezTo>
                <a:cubicBezTo>
                  <a:pt x="2640668" y="-17608"/>
                  <a:pt x="2856111" y="-3409"/>
                  <a:pt x="3073330" y="0"/>
                </a:cubicBezTo>
                <a:cubicBezTo>
                  <a:pt x="3166080" y="11435"/>
                  <a:pt x="3222167" y="47871"/>
                  <a:pt x="3221183" y="147853"/>
                </a:cubicBezTo>
                <a:cubicBezTo>
                  <a:pt x="3238472" y="289518"/>
                  <a:pt x="3236568" y="590751"/>
                  <a:pt x="3221183" y="739247"/>
                </a:cubicBezTo>
                <a:cubicBezTo>
                  <a:pt x="3235117" y="817921"/>
                  <a:pt x="3157653" y="888848"/>
                  <a:pt x="3073330" y="887100"/>
                </a:cubicBezTo>
                <a:cubicBezTo>
                  <a:pt x="2918250" y="901833"/>
                  <a:pt x="2768876" y="909039"/>
                  <a:pt x="2575999" y="887100"/>
                </a:cubicBezTo>
                <a:cubicBezTo>
                  <a:pt x="2383122" y="865161"/>
                  <a:pt x="2144459" y="888817"/>
                  <a:pt x="1961649" y="887100"/>
                </a:cubicBezTo>
                <a:cubicBezTo>
                  <a:pt x="1778839" y="885384"/>
                  <a:pt x="1581556" y="905055"/>
                  <a:pt x="1376553" y="887100"/>
                </a:cubicBezTo>
                <a:cubicBezTo>
                  <a:pt x="1171550" y="869145"/>
                  <a:pt x="999598" y="897888"/>
                  <a:pt x="732948" y="887100"/>
                </a:cubicBezTo>
                <a:cubicBezTo>
                  <a:pt x="466298" y="876312"/>
                  <a:pt x="431360" y="882307"/>
                  <a:pt x="147853" y="887100"/>
                </a:cubicBezTo>
                <a:cubicBezTo>
                  <a:pt x="68460" y="904703"/>
                  <a:pt x="-4882" y="815241"/>
                  <a:pt x="0" y="739247"/>
                </a:cubicBezTo>
                <a:cubicBezTo>
                  <a:pt x="28998" y="456752"/>
                  <a:pt x="-6445" y="431592"/>
                  <a:pt x="0" y="14785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 km = ………. m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3997035" y="2037310"/>
            <a:ext cx="3221183" cy="887100"/>
          </a:xfrm>
          <a:custGeom>
            <a:avLst/>
            <a:gdLst>
              <a:gd name="connsiteX0" fmla="*/ 0 w 3221183"/>
              <a:gd name="connsiteY0" fmla="*/ 147853 h 887100"/>
              <a:gd name="connsiteX1" fmla="*/ 147853 w 3221183"/>
              <a:gd name="connsiteY1" fmla="*/ 0 h 887100"/>
              <a:gd name="connsiteX2" fmla="*/ 674439 w 3221183"/>
              <a:gd name="connsiteY2" fmla="*/ 0 h 887100"/>
              <a:gd name="connsiteX3" fmla="*/ 1318044 w 3221183"/>
              <a:gd name="connsiteY3" fmla="*/ 0 h 887100"/>
              <a:gd name="connsiteX4" fmla="*/ 1932394 w 3221183"/>
              <a:gd name="connsiteY4" fmla="*/ 0 h 887100"/>
              <a:gd name="connsiteX5" fmla="*/ 2488235 w 3221183"/>
              <a:gd name="connsiteY5" fmla="*/ 0 h 887100"/>
              <a:gd name="connsiteX6" fmla="*/ 3073330 w 3221183"/>
              <a:gd name="connsiteY6" fmla="*/ 0 h 887100"/>
              <a:gd name="connsiteX7" fmla="*/ 3221183 w 3221183"/>
              <a:gd name="connsiteY7" fmla="*/ 147853 h 887100"/>
              <a:gd name="connsiteX8" fmla="*/ 3221183 w 3221183"/>
              <a:gd name="connsiteY8" fmla="*/ 739247 h 887100"/>
              <a:gd name="connsiteX9" fmla="*/ 3073330 w 3221183"/>
              <a:gd name="connsiteY9" fmla="*/ 887100 h 887100"/>
              <a:gd name="connsiteX10" fmla="*/ 2575999 w 3221183"/>
              <a:gd name="connsiteY10" fmla="*/ 887100 h 887100"/>
              <a:gd name="connsiteX11" fmla="*/ 2078668 w 3221183"/>
              <a:gd name="connsiteY11" fmla="*/ 887100 h 887100"/>
              <a:gd name="connsiteX12" fmla="*/ 1435063 w 3221183"/>
              <a:gd name="connsiteY12" fmla="*/ 887100 h 887100"/>
              <a:gd name="connsiteX13" fmla="*/ 849967 w 3221183"/>
              <a:gd name="connsiteY13" fmla="*/ 887100 h 887100"/>
              <a:gd name="connsiteX14" fmla="*/ 147853 w 3221183"/>
              <a:gd name="connsiteY14" fmla="*/ 887100 h 887100"/>
              <a:gd name="connsiteX15" fmla="*/ 0 w 3221183"/>
              <a:gd name="connsiteY15" fmla="*/ 739247 h 887100"/>
              <a:gd name="connsiteX16" fmla="*/ 0 w 3221183"/>
              <a:gd name="connsiteY16" fmla="*/ 147853 h 8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183" h="887100" fill="none" extrusionOk="0">
                <a:moveTo>
                  <a:pt x="0" y="147853"/>
                </a:moveTo>
                <a:cubicBezTo>
                  <a:pt x="7142" y="70209"/>
                  <a:pt x="64073" y="-484"/>
                  <a:pt x="147853" y="0"/>
                </a:cubicBezTo>
                <a:cubicBezTo>
                  <a:pt x="392186" y="11416"/>
                  <a:pt x="508110" y="15239"/>
                  <a:pt x="674439" y="0"/>
                </a:cubicBezTo>
                <a:cubicBezTo>
                  <a:pt x="840768" y="-15239"/>
                  <a:pt x="1049582" y="-12622"/>
                  <a:pt x="1318044" y="0"/>
                </a:cubicBezTo>
                <a:cubicBezTo>
                  <a:pt x="1586506" y="12622"/>
                  <a:pt x="1678231" y="-3140"/>
                  <a:pt x="1932394" y="0"/>
                </a:cubicBezTo>
                <a:cubicBezTo>
                  <a:pt x="2186557" y="3140"/>
                  <a:pt x="2242827" y="-1376"/>
                  <a:pt x="2488235" y="0"/>
                </a:cubicBezTo>
                <a:cubicBezTo>
                  <a:pt x="2733643" y="1376"/>
                  <a:pt x="2828899" y="605"/>
                  <a:pt x="3073330" y="0"/>
                </a:cubicBezTo>
                <a:cubicBezTo>
                  <a:pt x="3161561" y="6968"/>
                  <a:pt x="3226681" y="66723"/>
                  <a:pt x="3221183" y="147853"/>
                </a:cubicBezTo>
                <a:cubicBezTo>
                  <a:pt x="3204410" y="291878"/>
                  <a:pt x="3207278" y="486025"/>
                  <a:pt x="3221183" y="739247"/>
                </a:cubicBezTo>
                <a:cubicBezTo>
                  <a:pt x="3233029" y="828317"/>
                  <a:pt x="3153003" y="899597"/>
                  <a:pt x="3073330" y="887100"/>
                </a:cubicBezTo>
                <a:cubicBezTo>
                  <a:pt x="2844761" y="896610"/>
                  <a:pt x="2678706" y="883470"/>
                  <a:pt x="2575999" y="887100"/>
                </a:cubicBezTo>
                <a:cubicBezTo>
                  <a:pt x="2473292" y="890730"/>
                  <a:pt x="2321146" y="911176"/>
                  <a:pt x="2078668" y="887100"/>
                </a:cubicBezTo>
                <a:cubicBezTo>
                  <a:pt x="1836190" y="863024"/>
                  <a:pt x="1680137" y="919235"/>
                  <a:pt x="1435063" y="887100"/>
                </a:cubicBezTo>
                <a:cubicBezTo>
                  <a:pt x="1189989" y="854965"/>
                  <a:pt x="1032058" y="881932"/>
                  <a:pt x="849967" y="887100"/>
                </a:cubicBezTo>
                <a:cubicBezTo>
                  <a:pt x="667876" y="892268"/>
                  <a:pt x="472172" y="884847"/>
                  <a:pt x="147853" y="887100"/>
                </a:cubicBezTo>
                <a:cubicBezTo>
                  <a:pt x="66269" y="903595"/>
                  <a:pt x="11792" y="807625"/>
                  <a:pt x="0" y="739247"/>
                </a:cubicBezTo>
                <a:cubicBezTo>
                  <a:pt x="1596" y="495546"/>
                  <a:pt x="-26492" y="368403"/>
                  <a:pt x="0" y="147853"/>
                </a:cubicBezTo>
                <a:close/>
              </a:path>
              <a:path w="3221183" h="887100" stroke="0" extrusionOk="0">
                <a:moveTo>
                  <a:pt x="0" y="147853"/>
                </a:moveTo>
                <a:cubicBezTo>
                  <a:pt x="11210" y="66355"/>
                  <a:pt x="60740" y="4781"/>
                  <a:pt x="147853" y="0"/>
                </a:cubicBezTo>
                <a:cubicBezTo>
                  <a:pt x="277789" y="-17933"/>
                  <a:pt x="630867" y="-13608"/>
                  <a:pt x="762203" y="0"/>
                </a:cubicBezTo>
                <a:cubicBezTo>
                  <a:pt x="893539" y="13608"/>
                  <a:pt x="1159879" y="-16645"/>
                  <a:pt x="1288789" y="0"/>
                </a:cubicBezTo>
                <a:cubicBezTo>
                  <a:pt x="1417699" y="16645"/>
                  <a:pt x="1546840" y="1808"/>
                  <a:pt x="1786120" y="0"/>
                </a:cubicBezTo>
                <a:cubicBezTo>
                  <a:pt x="2025400" y="-1808"/>
                  <a:pt x="2101764" y="17608"/>
                  <a:pt x="2371216" y="0"/>
                </a:cubicBezTo>
                <a:cubicBezTo>
                  <a:pt x="2640668" y="-17608"/>
                  <a:pt x="2856111" y="-3409"/>
                  <a:pt x="3073330" y="0"/>
                </a:cubicBezTo>
                <a:cubicBezTo>
                  <a:pt x="3166080" y="11435"/>
                  <a:pt x="3222167" y="47871"/>
                  <a:pt x="3221183" y="147853"/>
                </a:cubicBezTo>
                <a:cubicBezTo>
                  <a:pt x="3238472" y="289518"/>
                  <a:pt x="3236568" y="590751"/>
                  <a:pt x="3221183" y="739247"/>
                </a:cubicBezTo>
                <a:cubicBezTo>
                  <a:pt x="3235117" y="817921"/>
                  <a:pt x="3157653" y="888848"/>
                  <a:pt x="3073330" y="887100"/>
                </a:cubicBezTo>
                <a:cubicBezTo>
                  <a:pt x="2918250" y="901833"/>
                  <a:pt x="2768876" y="909039"/>
                  <a:pt x="2575999" y="887100"/>
                </a:cubicBezTo>
                <a:cubicBezTo>
                  <a:pt x="2383122" y="865161"/>
                  <a:pt x="2144459" y="888817"/>
                  <a:pt x="1961649" y="887100"/>
                </a:cubicBezTo>
                <a:cubicBezTo>
                  <a:pt x="1778839" y="885384"/>
                  <a:pt x="1581556" y="905055"/>
                  <a:pt x="1376553" y="887100"/>
                </a:cubicBezTo>
                <a:cubicBezTo>
                  <a:pt x="1171550" y="869145"/>
                  <a:pt x="999598" y="897888"/>
                  <a:pt x="732948" y="887100"/>
                </a:cubicBezTo>
                <a:cubicBezTo>
                  <a:pt x="466298" y="876312"/>
                  <a:pt x="431360" y="882307"/>
                  <a:pt x="147853" y="887100"/>
                </a:cubicBezTo>
                <a:cubicBezTo>
                  <a:pt x="68460" y="904703"/>
                  <a:pt x="-4882" y="815241"/>
                  <a:pt x="0" y="739247"/>
                </a:cubicBezTo>
                <a:cubicBezTo>
                  <a:pt x="28998" y="456752"/>
                  <a:pt x="-6445" y="431592"/>
                  <a:pt x="0" y="14785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…….. cm = 1 dm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3997034" y="3769128"/>
            <a:ext cx="3221183" cy="887100"/>
          </a:xfrm>
          <a:custGeom>
            <a:avLst/>
            <a:gdLst>
              <a:gd name="connsiteX0" fmla="*/ 0 w 3221183"/>
              <a:gd name="connsiteY0" fmla="*/ 147853 h 887100"/>
              <a:gd name="connsiteX1" fmla="*/ 147853 w 3221183"/>
              <a:gd name="connsiteY1" fmla="*/ 0 h 887100"/>
              <a:gd name="connsiteX2" fmla="*/ 674439 w 3221183"/>
              <a:gd name="connsiteY2" fmla="*/ 0 h 887100"/>
              <a:gd name="connsiteX3" fmla="*/ 1318044 w 3221183"/>
              <a:gd name="connsiteY3" fmla="*/ 0 h 887100"/>
              <a:gd name="connsiteX4" fmla="*/ 1932394 w 3221183"/>
              <a:gd name="connsiteY4" fmla="*/ 0 h 887100"/>
              <a:gd name="connsiteX5" fmla="*/ 2488235 w 3221183"/>
              <a:gd name="connsiteY5" fmla="*/ 0 h 887100"/>
              <a:gd name="connsiteX6" fmla="*/ 3073330 w 3221183"/>
              <a:gd name="connsiteY6" fmla="*/ 0 h 887100"/>
              <a:gd name="connsiteX7" fmla="*/ 3221183 w 3221183"/>
              <a:gd name="connsiteY7" fmla="*/ 147853 h 887100"/>
              <a:gd name="connsiteX8" fmla="*/ 3221183 w 3221183"/>
              <a:gd name="connsiteY8" fmla="*/ 739247 h 887100"/>
              <a:gd name="connsiteX9" fmla="*/ 3073330 w 3221183"/>
              <a:gd name="connsiteY9" fmla="*/ 887100 h 887100"/>
              <a:gd name="connsiteX10" fmla="*/ 2575999 w 3221183"/>
              <a:gd name="connsiteY10" fmla="*/ 887100 h 887100"/>
              <a:gd name="connsiteX11" fmla="*/ 2078668 w 3221183"/>
              <a:gd name="connsiteY11" fmla="*/ 887100 h 887100"/>
              <a:gd name="connsiteX12" fmla="*/ 1435063 w 3221183"/>
              <a:gd name="connsiteY12" fmla="*/ 887100 h 887100"/>
              <a:gd name="connsiteX13" fmla="*/ 849967 w 3221183"/>
              <a:gd name="connsiteY13" fmla="*/ 887100 h 887100"/>
              <a:gd name="connsiteX14" fmla="*/ 147853 w 3221183"/>
              <a:gd name="connsiteY14" fmla="*/ 887100 h 887100"/>
              <a:gd name="connsiteX15" fmla="*/ 0 w 3221183"/>
              <a:gd name="connsiteY15" fmla="*/ 739247 h 887100"/>
              <a:gd name="connsiteX16" fmla="*/ 0 w 3221183"/>
              <a:gd name="connsiteY16" fmla="*/ 147853 h 8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183" h="887100" fill="none" extrusionOk="0">
                <a:moveTo>
                  <a:pt x="0" y="147853"/>
                </a:moveTo>
                <a:cubicBezTo>
                  <a:pt x="7142" y="70209"/>
                  <a:pt x="64073" y="-484"/>
                  <a:pt x="147853" y="0"/>
                </a:cubicBezTo>
                <a:cubicBezTo>
                  <a:pt x="392186" y="11416"/>
                  <a:pt x="508110" y="15239"/>
                  <a:pt x="674439" y="0"/>
                </a:cubicBezTo>
                <a:cubicBezTo>
                  <a:pt x="840768" y="-15239"/>
                  <a:pt x="1049582" y="-12622"/>
                  <a:pt x="1318044" y="0"/>
                </a:cubicBezTo>
                <a:cubicBezTo>
                  <a:pt x="1586506" y="12622"/>
                  <a:pt x="1678231" y="-3140"/>
                  <a:pt x="1932394" y="0"/>
                </a:cubicBezTo>
                <a:cubicBezTo>
                  <a:pt x="2186557" y="3140"/>
                  <a:pt x="2242827" y="-1376"/>
                  <a:pt x="2488235" y="0"/>
                </a:cubicBezTo>
                <a:cubicBezTo>
                  <a:pt x="2733643" y="1376"/>
                  <a:pt x="2828899" y="605"/>
                  <a:pt x="3073330" y="0"/>
                </a:cubicBezTo>
                <a:cubicBezTo>
                  <a:pt x="3161561" y="6968"/>
                  <a:pt x="3226681" y="66723"/>
                  <a:pt x="3221183" y="147853"/>
                </a:cubicBezTo>
                <a:cubicBezTo>
                  <a:pt x="3204410" y="291878"/>
                  <a:pt x="3207278" y="486025"/>
                  <a:pt x="3221183" y="739247"/>
                </a:cubicBezTo>
                <a:cubicBezTo>
                  <a:pt x="3233029" y="828317"/>
                  <a:pt x="3153003" y="899597"/>
                  <a:pt x="3073330" y="887100"/>
                </a:cubicBezTo>
                <a:cubicBezTo>
                  <a:pt x="2844761" y="896610"/>
                  <a:pt x="2678706" y="883470"/>
                  <a:pt x="2575999" y="887100"/>
                </a:cubicBezTo>
                <a:cubicBezTo>
                  <a:pt x="2473292" y="890730"/>
                  <a:pt x="2321146" y="911176"/>
                  <a:pt x="2078668" y="887100"/>
                </a:cubicBezTo>
                <a:cubicBezTo>
                  <a:pt x="1836190" y="863024"/>
                  <a:pt x="1680137" y="919235"/>
                  <a:pt x="1435063" y="887100"/>
                </a:cubicBezTo>
                <a:cubicBezTo>
                  <a:pt x="1189989" y="854965"/>
                  <a:pt x="1032058" y="881932"/>
                  <a:pt x="849967" y="887100"/>
                </a:cubicBezTo>
                <a:cubicBezTo>
                  <a:pt x="667876" y="892268"/>
                  <a:pt x="472172" y="884847"/>
                  <a:pt x="147853" y="887100"/>
                </a:cubicBezTo>
                <a:cubicBezTo>
                  <a:pt x="66269" y="903595"/>
                  <a:pt x="11792" y="807625"/>
                  <a:pt x="0" y="739247"/>
                </a:cubicBezTo>
                <a:cubicBezTo>
                  <a:pt x="1596" y="495546"/>
                  <a:pt x="-26492" y="368403"/>
                  <a:pt x="0" y="147853"/>
                </a:cubicBezTo>
                <a:close/>
              </a:path>
              <a:path w="3221183" h="887100" stroke="0" extrusionOk="0">
                <a:moveTo>
                  <a:pt x="0" y="147853"/>
                </a:moveTo>
                <a:cubicBezTo>
                  <a:pt x="11210" y="66355"/>
                  <a:pt x="60740" y="4781"/>
                  <a:pt x="147853" y="0"/>
                </a:cubicBezTo>
                <a:cubicBezTo>
                  <a:pt x="277789" y="-17933"/>
                  <a:pt x="630867" y="-13608"/>
                  <a:pt x="762203" y="0"/>
                </a:cubicBezTo>
                <a:cubicBezTo>
                  <a:pt x="893539" y="13608"/>
                  <a:pt x="1159879" y="-16645"/>
                  <a:pt x="1288789" y="0"/>
                </a:cubicBezTo>
                <a:cubicBezTo>
                  <a:pt x="1417699" y="16645"/>
                  <a:pt x="1546840" y="1808"/>
                  <a:pt x="1786120" y="0"/>
                </a:cubicBezTo>
                <a:cubicBezTo>
                  <a:pt x="2025400" y="-1808"/>
                  <a:pt x="2101764" y="17608"/>
                  <a:pt x="2371216" y="0"/>
                </a:cubicBezTo>
                <a:cubicBezTo>
                  <a:pt x="2640668" y="-17608"/>
                  <a:pt x="2856111" y="-3409"/>
                  <a:pt x="3073330" y="0"/>
                </a:cubicBezTo>
                <a:cubicBezTo>
                  <a:pt x="3166080" y="11435"/>
                  <a:pt x="3222167" y="47871"/>
                  <a:pt x="3221183" y="147853"/>
                </a:cubicBezTo>
                <a:cubicBezTo>
                  <a:pt x="3238472" y="289518"/>
                  <a:pt x="3236568" y="590751"/>
                  <a:pt x="3221183" y="739247"/>
                </a:cubicBezTo>
                <a:cubicBezTo>
                  <a:pt x="3235117" y="817921"/>
                  <a:pt x="3157653" y="888848"/>
                  <a:pt x="3073330" y="887100"/>
                </a:cubicBezTo>
                <a:cubicBezTo>
                  <a:pt x="2918250" y="901833"/>
                  <a:pt x="2768876" y="909039"/>
                  <a:pt x="2575999" y="887100"/>
                </a:cubicBezTo>
                <a:cubicBezTo>
                  <a:pt x="2383122" y="865161"/>
                  <a:pt x="2144459" y="888817"/>
                  <a:pt x="1961649" y="887100"/>
                </a:cubicBezTo>
                <a:cubicBezTo>
                  <a:pt x="1778839" y="885384"/>
                  <a:pt x="1581556" y="905055"/>
                  <a:pt x="1376553" y="887100"/>
                </a:cubicBezTo>
                <a:cubicBezTo>
                  <a:pt x="1171550" y="869145"/>
                  <a:pt x="999598" y="897888"/>
                  <a:pt x="732948" y="887100"/>
                </a:cubicBezTo>
                <a:cubicBezTo>
                  <a:pt x="466298" y="876312"/>
                  <a:pt x="431360" y="882307"/>
                  <a:pt x="147853" y="887100"/>
                </a:cubicBezTo>
                <a:cubicBezTo>
                  <a:pt x="68460" y="904703"/>
                  <a:pt x="-4882" y="815241"/>
                  <a:pt x="0" y="739247"/>
                </a:cubicBezTo>
                <a:cubicBezTo>
                  <a:pt x="28998" y="456752"/>
                  <a:pt x="-6445" y="431592"/>
                  <a:pt x="0" y="14785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 m = ……… cm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7640780" y="2037310"/>
            <a:ext cx="3300847" cy="887100"/>
          </a:xfrm>
          <a:custGeom>
            <a:avLst/>
            <a:gdLst>
              <a:gd name="connsiteX0" fmla="*/ 0 w 3300847"/>
              <a:gd name="connsiteY0" fmla="*/ 147853 h 887100"/>
              <a:gd name="connsiteX1" fmla="*/ 147853 w 3300847"/>
              <a:gd name="connsiteY1" fmla="*/ 0 h 887100"/>
              <a:gd name="connsiteX2" fmla="*/ 688778 w 3300847"/>
              <a:gd name="connsiteY2" fmla="*/ 0 h 887100"/>
              <a:gd name="connsiteX3" fmla="*/ 1349909 w 3300847"/>
              <a:gd name="connsiteY3" fmla="*/ 0 h 887100"/>
              <a:gd name="connsiteX4" fmla="*/ 1980989 w 3300847"/>
              <a:gd name="connsiteY4" fmla="*/ 0 h 887100"/>
              <a:gd name="connsiteX5" fmla="*/ 2551966 w 3300847"/>
              <a:gd name="connsiteY5" fmla="*/ 0 h 887100"/>
              <a:gd name="connsiteX6" fmla="*/ 3152994 w 3300847"/>
              <a:gd name="connsiteY6" fmla="*/ 0 h 887100"/>
              <a:gd name="connsiteX7" fmla="*/ 3300847 w 3300847"/>
              <a:gd name="connsiteY7" fmla="*/ 147853 h 887100"/>
              <a:gd name="connsiteX8" fmla="*/ 3300847 w 3300847"/>
              <a:gd name="connsiteY8" fmla="*/ 739247 h 887100"/>
              <a:gd name="connsiteX9" fmla="*/ 3152994 w 3300847"/>
              <a:gd name="connsiteY9" fmla="*/ 887100 h 887100"/>
              <a:gd name="connsiteX10" fmla="*/ 2642120 w 3300847"/>
              <a:gd name="connsiteY10" fmla="*/ 887100 h 887100"/>
              <a:gd name="connsiteX11" fmla="*/ 2131246 w 3300847"/>
              <a:gd name="connsiteY11" fmla="*/ 887100 h 887100"/>
              <a:gd name="connsiteX12" fmla="*/ 1470115 w 3300847"/>
              <a:gd name="connsiteY12" fmla="*/ 887100 h 887100"/>
              <a:gd name="connsiteX13" fmla="*/ 869087 w 3300847"/>
              <a:gd name="connsiteY13" fmla="*/ 887100 h 887100"/>
              <a:gd name="connsiteX14" fmla="*/ 147853 w 3300847"/>
              <a:gd name="connsiteY14" fmla="*/ 887100 h 887100"/>
              <a:gd name="connsiteX15" fmla="*/ 0 w 3300847"/>
              <a:gd name="connsiteY15" fmla="*/ 739247 h 887100"/>
              <a:gd name="connsiteX16" fmla="*/ 0 w 3300847"/>
              <a:gd name="connsiteY16" fmla="*/ 147853 h 8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00847" h="887100" fill="none" extrusionOk="0">
                <a:moveTo>
                  <a:pt x="0" y="147853"/>
                </a:moveTo>
                <a:cubicBezTo>
                  <a:pt x="7142" y="70209"/>
                  <a:pt x="64073" y="-484"/>
                  <a:pt x="147853" y="0"/>
                </a:cubicBezTo>
                <a:cubicBezTo>
                  <a:pt x="290184" y="13156"/>
                  <a:pt x="427942" y="21179"/>
                  <a:pt x="688778" y="0"/>
                </a:cubicBezTo>
                <a:cubicBezTo>
                  <a:pt x="949614" y="-21179"/>
                  <a:pt x="1184213" y="-32216"/>
                  <a:pt x="1349909" y="0"/>
                </a:cubicBezTo>
                <a:cubicBezTo>
                  <a:pt x="1515605" y="32216"/>
                  <a:pt x="1715514" y="-28651"/>
                  <a:pt x="1980989" y="0"/>
                </a:cubicBezTo>
                <a:cubicBezTo>
                  <a:pt x="2246464" y="28651"/>
                  <a:pt x="2274482" y="274"/>
                  <a:pt x="2551966" y="0"/>
                </a:cubicBezTo>
                <a:cubicBezTo>
                  <a:pt x="2829450" y="-274"/>
                  <a:pt x="2959079" y="15275"/>
                  <a:pt x="3152994" y="0"/>
                </a:cubicBezTo>
                <a:cubicBezTo>
                  <a:pt x="3241225" y="6968"/>
                  <a:pt x="3306345" y="66723"/>
                  <a:pt x="3300847" y="147853"/>
                </a:cubicBezTo>
                <a:cubicBezTo>
                  <a:pt x="3284074" y="291878"/>
                  <a:pt x="3286942" y="486025"/>
                  <a:pt x="3300847" y="739247"/>
                </a:cubicBezTo>
                <a:cubicBezTo>
                  <a:pt x="3312693" y="828317"/>
                  <a:pt x="3232667" y="899597"/>
                  <a:pt x="3152994" y="887100"/>
                </a:cubicBezTo>
                <a:cubicBezTo>
                  <a:pt x="2967627" y="879611"/>
                  <a:pt x="2819197" y="905553"/>
                  <a:pt x="2642120" y="887100"/>
                </a:cubicBezTo>
                <a:cubicBezTo>
                  <a:pt x="2465043" y="868647"/>
                  <a:pt x="2270540" y="907757"/>
                  <a:pt x="2131246" y="887100"/>
                </a:cubicBezTo>
                <a:cubicBezTo>
                  <a:pt x="1991952" y="866443"/>
                  <a:pt x="1647863" y="895500"/>
                  <a:pt x="1470115" y="887100"/>
                </a:cubicBezTo>
                <a:cubicBezTo>
                  <a:pt x="1292367" y="878700"/>
                  <a:pt x="1119543" y="915745"/>
                  <a:pt x="869087" y="887100"/>
                </a:cubicBezTo>
                <a:cubicBezTo>
                  <a:pt x="618631" y="858455"/>
                  <a:pt x="425468" y="872281"/>
                  <a:pt x="147853" y="887100"/>
                </a:cubicBezTo>
                <a:cubicBezTo>
                  <a:pt x="66269" y="903595"/>
                  <a:pt x="11792" y="807625"/>
                  <a:pt x="0" y="739247"/>
                </a:cubicBezTo>
                <a:cubicBezTo>
                  <a:pt x="1596" y="495546"/>
                  <a:pt x="-26492" y="368403"/>
                  <a:pt x="0" y="147853"/>
                </a:cubicBezTo>
                <a:close/>
              </a:path>
              <a:path w="3300847" h="887100" stroke="0" extrusionOk="0">
                <a:moveTo>
                  <a:pt x="0" y="147853"/>
                </a:moveTo>
                <a:cubicBezTo>
                  <a:pt x="11210" y="66355"/>
                  <a:pt x="60740" y="4781"/>
                  <a:pt x="147853" y="0"/>
                </a:cubicBezTo>
                <a:cubicBezTo>
                  <a:pt x="407909" y="-22421"/>
                  <a:pt x="513094" y="-8850"/>
                  <a:pt x="778933" y="0"/>
                </a:cubicBezTo>
                <a:cubicBezTo>
                  <a:pt x="1044772" y="8850"/>
                  <a:pt x="1098096" y="7118"/>
                  <a:pt x="1319858" y="0"/>
                </a:cubicBezTo>
                <a:cubicBezTo>
                  <a:pt x="1541621" y="-7118"/>
                  <a:pt x="1713617" y="18195"/>
                  <a:pt x="1830732" y="0"/>
                </a:cubicBezTo>
                <a:cubicBezTo>
                  <a:pt x="1947847" y="-18195"/>
                  <a:pt x="2214586" y="22332"/>
                  <a:pt x="2431760" y="0"/>
                </a:cubicBezTo>
                <a:cubicBezTo>
                  <a:pt x="2648934" y="-22332"/>
                  <a:pt x="2878480" y="31711"/>
                  <a:pt x="3152994" y="0"/>
                </a:cubicBezTo>
                <a:cubicBezTo>
                  <a:pt x="3245744" y="11435"/>
                  <a:pt x="3301831" y="47871"/>
                  <a:pt x="3300847" y="147853"/>
                </a:cubicBezTo>
                <a:cubicBezTo>
                  <a:pt x="3318136" y="289518"/>
                  <a:pt x="3316232" y="590751"/>
                  <a:pt x="3300847" y="739247"/>
                </a:cubicBezTo>
                <a:cubicBezTo>
                  <a:pt x="3314781" y="817921"/>
                  <a:pt x="3237317" y="888848"/>
                  <a:pt x="3152994" y="887100"/>
                </a:cubicBezTo>
                <a:cubicBezTo>
                  <a:pt x="2929429" y="893332"/>
                  <a:pt x="2853917" y="901824"/>
                  <a:pt x="2642120" y="887100"/>
                </a:cubicBezTo>
                <a:cubicBezTo>
                  <a:pt x="2430323" y="872376"/>
                  <a:pt x="2294809" y="857256"/>
                  <a:pt x="2011040" y="887100"/>
                </a:cubicBezTo>
                <a:cubicBezTo>
                  <a:pt x="1727271" y="916944"/>
                  <a:pt x="1584464" y="875364"/>
                  <a:pt x="1410012" y="887100"/>
                </a:cubicBezTo>
                <a:cubicBezTo>
                  <a:pt x="1235560" y="898836"/>
                  <a:pt x="1057400" y="860735"/>
                  <a:pt x="748881" y="887100"/>
                </a:cubicBezTo>
                <a:cubicBezTo>
                  <a:pt x="440362" y="913465"/>
                  <a:pt x="286860" y="894525"/>
                  <a:pt x="147853" y="887100"/>
                </a:cubicBezTo>
                <a:cubicBezTo>
                  <a:pt x="68460" y="904703"/>
                  <a:pt x="-4882" y="815241"/>
                  <a:pt x="0" y="739247"/>
                </a:cubicBezTo>
                <a:cubicBezTo>
                  <a:pt x="28998" y="456752"/>
                  <a:pt x="-6445" y="431592"/>
                  <a:pt x="0" y="14785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…….. mm = 1 cm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7640779" y="3769128"/>
            <a:ext cx="3300847" cy="887100"/>
          </a:xfrm>
          <a:custGeom>
            <a:avLst/>
            <a:gdLst>
              <a:gd name="connsiteX0" fmla="*/ 0 w 3300847"/>
              <a:gd name="connsiteY0" fmla="*/ 147853 h 887100"/>
              <a:gd name="connsiteX1" fmla="*/ 147853 w 3300847"/>
              <a:gd name="connsiteY1" fmla="*/ 0 h 887100"/>
              <a:gd name="connsiteX2" fmla="*/ 688778 w 3300847"/>
              <a:gd name="connsiteY2" fmla="*/ 0 h 887100"/>
              <a:gd name="connsiteX3" fmla="*/ 1349909 w 3300847"/>
              <a:gd name="connsiteY3" fmla="*/ 0 h 887100"/>
              <a:gd name="connsiteX4" fmla="*/ 1980989 w 3300847"/>
              <a:gd name="connsiteY4" fmla="*/ 0 h 887100"/>
              <a:gd name="connsiteX5" fmla="*/ 2551966 w 3300847"/>
              <a:gd name="connsiteY5" fmla="*/ 0 h 887100"/>
              <a:gd name="connsiteX6" fmla="*/ 3152994 w 3300847"/>
              <a:gd name="connsiteY6" fmla="*/ 0 h 887100"/>
              <a:gd name="connsiteX7" fmla="*/ 3300847 w 3300847"/>
              <a:gd name="connsiteY7" fmla="*/ 147853 h 887100"/>
              <a:gd name="connsiteX8" fmla="*/ 3300847 w 3300847"/>
              <a:gd name="connsiteY8" fmla="*/ 739247 h 887100"/>
              <a:gd name="connsiteX9" fmla="*/ 3152994 w 3300847"/>
              <a:gd name="connsiteY9" fmla="*/ 887100 h 887100"/>
              <a:gd name="connsiteX10" fmla="*/ 2642120 w 3300847"/>
              <a:gd name="connsiteY10" fmla="*/ 887100 h 887100"/>
              <a:gd name="connsiteX11" fmla="*/ 2131246 w 3300847"/>
              <a:gd name="connsiteY11" fmla="*/ 887100 h 887100"/>
              <a:gd name="connsiteX12" fmla="*/ 1470115 w 3300847"/>
              <a:gd name="connsiteY12" fmla="*/ 887100 h 887100"/>
              <a:gd name="connsiteX13" fmla="*/ 869087 w 3300847"/>
              <a:gd name="connsiteY13" fmla="*/ 887100 h 887100"/>
              <a:gd name="connsiteX14" fmla="*/ 147853 w 3300847"/>
              <a:gd name="connsiteY14" fmla="*/ 887100 h 887100"/>
              <a:gd name="connsiteX15" fmla="*/ 0 w 3300847"/>
              <a:gd name="connsiteY15" fmla="*/ 739247 h 887100"/>
              <a:gd name="connsiteX16" fmla="*/ 0 w 3300847"/>
              <a:gd name="connsiteY16" fmla="*/ 147853 h 8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00847" h="887100" fill="none" extrusionOk="0">
                <a:moveTo>
                  <a:pt x="0" y="147853"/>
                </a:moveTo>
                <a:cubicBezTo>
                  <a:pt x="7142" y="70209"/>
                  <a:pt x="64073" y="-484"/>
                  <a:pt x="147853" y="0"/>
                </a:cubicBezTo>
                <a:cubicBezTo>
                  <a:pt x="290184" y="13156"/>
                  <a:pt x="427942" y="21179"/>
                  <a:pt x="688778" y="0"/>
                </a:cubicBezTo>
                <a:cubicBezTo>
                  <a:pt x="949614" y="-21179"/>
                  <a:pt x="1184213" y="-32216"/>
                  <a:pt x="1349909" y="0"/>
                </a:cubicBezTo>
                <a:cubicBezTo>
                  <a:pt x="1515605" y="32216"/>
                  <a:pt x="1715514" y="-28651"/>
                  <a:pt x="1980989" y="0"/>
                </a:cubicBezTo>
                <a:cubicBezTo>
                  <a:pt x="2246464" y="28651"/>
                  <a:pt x="2274482" y="274"/>
                  <a:pt x="2551966" y="0"/>
                </a:cubicBezTo>
                <a:cubicBezTo>
                  <a:pt x="2829450" y="-274"/>
                  <a:pt x="2959079" y="15275"/>
                  <a:pt x="3152994" y="0"/>
                </a:cubicBezTo>
                <a:cubicBezTo>
                  <a:pt x="3241225" y="6968"/>
                  <a:pt x="3306345" y="66723"/>
                  <a:pt x="3300847" y="147853"/>
                </a:cubicBezTo>
                <a:cubicBezTo>
                  <a:pt x="3284074" y="291878"/>
                  <a:pt x="3286942" y="486025"/>
                  <a:pt x="3300847" y="739247"/>
                </a:cubicBezTo>
                <a:cubicBezTo>
                  <a:pt x="3312693" y="828317"/>
                  <a:pt x="3232667" y="899597"/>
                  <a:pt x="3152994" y="887100"/>
                </a:cubicBezTo>
                <a:cubicBezTo>
                  <a:pt x="2967627" y="879611"/>
                  <a:pt x="2819197" y="905553"/>
                  <a:pt x="2642120" y="887100"/>
                </a:cubicBezTo>
                <a:cubicBezTo>
                  <a:pt x="2465043" y="868647"/>
                  <a:pt x="2270540" y="907757"/>
                  <a:pt x="2131246" y="887100"/>
                </a:cubicBezTo>
                <a:cubicBezTo>
                  <a:pt x="1991952" y="866443"/>
                  <a:pt x="1647863" y="895500"/>
                  <a:pt x="1470115" y="887100"/>
                </a:cubicBezTo>
                <a:cubicBezTo>
                  <a:pt x="1292367" y="878700"/>
                  <a:pt x="1119543" y="915745"/>
                  <a:pt x="869087" y="887100"/>
                </a:cubicBezTo>
                <a:cubicBezTo>
                  <a:pt x="618631" y="858455"/>
                  <a:pt x="425468" y="872281"/>
                  <a:pt x="147853" y="887100"/>
                </a:cubicBezTo>
                <a:cubicBezTo>
                  <a:pt x="66269" y="903595"/>
                  <a:pt x="11792" y="807625"/>
                  <a:pt x="0" y="739247"/>
                </a:cubicBezTo>
                <a:cubicBezTo>
                  <a:pt x="1596" y="495546"/>
                  <a:pt x="-26492" y="368403"/>
                  <a:pt x="0" y="147853"/>
                </a:cubicBezTo>
                <a:close/>
              </a:path>
              <a:path w="3300847" h="887100" stroke="0" extrusionOk="0">
                <a:moveTo>
                  <a:pt x="0" y="147853"/>
                </a:moveTo>
                <a:cubicBezTo>
                  <a:pt x="11210" y="66355"/>
                  <a:pt x="60740" y="4781"/>
                  <a:pt x="147853" y="0"/>
                </a:cubicBezTo>
                <a:cubicBezTo>
                  <a:pt x="407909" y="-22421"/>
                  <a:pt x="513094" y="-8850"/>
                  <a:pt x="778933" y="0"/>
                </a:cubicBezTo>
                <a:cubicBezTo>
                  <a:pt x="1044772" y="8850"/>
                  <a:pt x="1098096" y="7118"/>
                  <a:pt x="1319858" y="0"/>
                </a:cubicBezTo>
                <a:cubicBezTo>
                  <a:pt x="1541621" y="-7118"/>
                  <a:pt x="1713617" y="18195"/>
                  <a:pt x="1830732" y="0"/>
                </a:cubicBezTo>
                <a:cubicBezTo>
                  <a:pt x="1947847" y="-18195"/>
                  <a:pt x="2214586" y="22332"/>
                  <a:pt x="2431760" y="0"/>
                </a:cubicBezTo>
                <a:cubicBezTo>
                  <a:pt x="2648934" y="-22332"/>
                  <a:pt x="2878480" y="31711"/>
                  <a:pt x="3152994" y="0"/>
                </a:cubicBezTo>
                <a:cubicBezTo>
                  <a:pt x="3245744" y="11435"/>
                  <a:pt x="3301831" y="47871"/>
                  <a:pt x="3300847" y="147853"/>
                </a:cubicBezTo>
                <a:cubicBezTo>
                  <a:pt x="3318136" y="289518"/>
                  <a:pt x="3316232" y="590751"/>
                  <a:pt x="3300847" y="739247"/>
                </a:cubicBezTo>
                <a:cubicBezTo>
                  <a:pt x="3314781" y="817921"/>
                  <a:pt x="3237317" y="888848"/>
                  <a:pt x="3152994" y="887100"/>
                </a:cubicBezTo>
                <a:cubicBezTo>
                  <a:pt x="2929429" y="893332"/>
                  <a:pt x="2853917" y="901824"/>
                  <a:pt x="2642120" y="887100"/>
                </a:cubicBezTo>
                <a:cubicBezTo>
                  <a:pt x="2430323" y="872376"/>
                  <a:pt x="2294809" y="857256"/>
                  <a:pt x="2011040" y="887100"/>
                </a:cubicBezTo>
                <a:cubicBezTo>
                  <a:pt x="1727271" y="916944"/>
                  <a:pt x="1584464" y="875364"/>
                  <a:pt x="1410012" y="887100"/>
                </a:cubicBezTo>
                <a:cubicBezTo>
                  <a:pt x="1235560" y="898836"/>
                  <a:pt x="1057400" y="860735"/>
                  <a:pt x="748881" y="887100"/>
                </a:cubicBezTo>
                <a:cubicBezTo>
                  <a:pt x="440362" y="913465"/>
                  <a:pt x="286860" y="894525"/>
                  <a:pt x="147853" y="887100"/>
                </a:cubicBezTo>
                <a:cubicBezTo>
                  <a:pt x="68460" y="904703"/>
                  <a:pt x="-4882" y="815241"/>
                  <a:pt x="0" y="739247"/>
                </a:cubicBezTo>
                <a:cubicBezTo>
                  <a:pt x="28998" y="456752"/>
                  <a:pt x="-6445" y="431592"/>
                  <a:pt x="0" y="14785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 m= ………. 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192" y="2085404"/>
            <a:ext cx="81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7116" y="2085405"/>
            <a:ext cx="81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5358" y="2085406"/>
            <a:ext cx="81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7248" y="3861568"/>
            <a:ext cx="120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6676" y="3861567"/>
            <a:ext cx="120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03805" y="3861566"/>
            <a:ext cx="120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/>
          <p:cNvSpPr/>
          <p:nvPr/>
        </p:nvSpPr>
        <p:spPr>
          <a:xfrm>
            <a:off x="766916" y="154373"/>
            <a:ext cx="5706621" cy="3127664"/>
          </a:xfrm>
          <a:custGeom>
            <a:avLst/>
            <a:gdLst>
              <a:gd name="connsiteX0" fmla="*/ 515181 w 5706621"/>
              <a:gd name="connsiteY0" fmla="*/ 1040382 h 3127664"/>
              <a:gd name="connsiteX1" fmla="*/ 742785 w 5706621"/>
              <a:gd name="connsiteY1" fmla="*/ 500064 h 3127664"/>
              <a:gd name="connsiteX2" fmla="*/ 1850028 w 5706621"/>
              <a:gd name="connsiteY2" fmla="*/ 376622 h 3127664"/>
              <a:gd name="connsiteX3" fmla="*/ 2966386 w 5706621"/>
              <a:gd name="connsiteY3" fmla="*/ 248475 h 3127664"/>
              <a:gd name="connsiteX4" fmla="*/ 3401383 w 5706621"/>
              <a:gd name="connsiteY4" fmla="*/ 14479 h 3127664"/>
              <a:gd name="connsiteX5" fmla="*/ 3940870 w 5706621"/>
              <a:gd name="connsiteY5" fmla="*/ 179623 h 3127664"/>
              <a:gd name="connsiteX6" fmla="*/ 4684581 w 5706621"/>
              <a:gd name="connsiteY6" fmla="*/ 49955 h 3127664"/>
              <a:gd name="connsiteX7" fmla="*/ 5061719 w 5706621"/>
              <a:gd name="connsiteY7" fmla="*/ 403700 h 3127664"/>
              <a:gd name="connsiteX8" fmla="*/ 5545725 w 5706621"/>
              <a:gd name="connsiteY8" fmla="*/ 747019 h 3127664"/>
              <a:gd name="connsiteX9" fmla="*/ 5524061 w 5706621"/>
              <a:gd name="connsiteY9" fmla="*/ 1119298 h 3127664"/>
              <a:gd name="connsiteX10" fmla="*/ 5682315 w 5706621"/>
              <a:gd name="connsiteY10" fmla="*/ 1688504 h 3127664"/>
              <a:gd name="connsiteX11" fmla="*/ 4940982 w 5706621"/>
              <a:gd name="connsiteY11" fmla="*/ 2186758 h 3127664"/>
              <a:gd name="connsiteX12" fmla="*/ 4675598 w 5706621"/>
              <a:gd name="connsiteY12" fmla="*/ 2613699 h 3127664"/>
              <a:gd name="connsiteX13" fmla="*/ 3772050 w 5706621"/>
              <a:gd name="connsiteY13" fmla="*/ 2665392 h 3127664"/>
              <a:gd name="connsiteX14" fmla="*/ 3126356 w 5706621"/>
              <a:gd name="connsiteY14" fmla="*/ 3120858 h 3127664"/>
              <a:gd name="connsiteX15" fmla="*/ 2176970 w 5706621"/>
              <a:gd name="connsiteY15" fmla="*/ 2842843 h 3127664"/>
              <a:gd name="connsiteX16" fmla="*/ 766695 w 5706621"/>
              <a:gd name="connsiteY16" fmla="*/ 2568159 h 3127664"/>
              <a:gd name="connsiteX17" fmla="*/ 146628 w 5706621"/>
              <a:gd name="connsiteY17" fmla="*/ 2262488 h 3127664"/>
              <a:gd name="connsiteX18" fmla="*/ 279122 w 5706621"/>
              <a:gd name="connsiteY18" fmla="*/ 1849882 h 3127664"/>
              <a:gd name="connsiteX19" fmla="*/ -661 w 5706621"/>
              <a:gd name="connsiteY19" fmla="*/ 1426562 h 3127664"/>
              <a:gd name="connsiteX20" fmla="*/ 510293 w 5706621"/>
              <a:gd name="connsiteY20" fmla="*/ 1050301 h 3127664"/>
              <a:gd name="connsiteX21" fmla="*/ 515181 w 5706621"/>
              <a:gd name="connsiteY21" fmla="*/ 1040382 h 3127664"/>
              <a:gd name="connsiteX0-1" fmla="*/ 5963101 w 5706621"/>
              <a:gd name="connsiteY0-2" fmla="*/ 2770485 h 3127664"/>
              <a:gd name="connsiteX1-3" fmla="*/ 5876221 w 5706621"/>
              <a:gd name="connsiteY1-4" fmla="*/ 2857365 h 3127664"/>
              <a:gd name="connsiteX2-5" fmla="*/ 5789341 w 5706621"/>
              <a:gd name="connsiteY2-6" fmla="*/ 2770485 h 3127664"/>
              <a:gd name="connsiteX3-7" fmla="*/ 5876221 w 5706621"/>
              <a:gd name="connsiteY3-8" fmla="*/ 2683605 h 3127664"/>
              <a:gd name="connsiteX4-9" fmla="*/ 5963101 w 5706621"/>
              <a:gd name="connsiteY4-10" fmla="*/ 2770485 h 3127664"/>
              <a:gd name="connsiteX0-11" fmla="*/ 5864949 w 5706621"/>
              <a:gd name="connsiteY0-12" fmla="*/ 2696626 h 3127664"/>
              <a:gd name="connsiteX1-13" fmla="*/ 5691190 w 5706621"/>
              <a:gd name="connsiteY1-14" fmla="*/ 2870385 h 3127664"/>
              <a:gd name="connsiteX2-15" fmla="*/ 5517431 w 5706621"/>
              <a:gd name="connsiteY2-16" fmla="*/ 2696626 h 3127664"/>
              <a:gd name="connsiteX3-17" fmla="*/ 5691190 w 5706621"/>
              <a:gd name="connsiteY3-18" fmla="*/ 2522867 h 3127664"/>
              <a:gd name="connsiteX4-19" fmla="*/ 5864949 w 5706621"/>
              <a:gd name="connsiteY4-20" fmla="*/ 2696626 h 3127664"/>
              <a:gd name="connsiteX0-21" fmla="*/ 5605419 w 5706621"/>
              <a:gd name="connsiteY0-22" fmla="*/ 2558350 h 3127664"/>
              <a:gd name="connsiteX1-23" fmla="*/ 5344780 w 5706621"/>
              <a:gd name="connsiteY1-24" fmla="*/ 2818989 h 3127664"/>
              <a:gd name="connsiteX2-25" fmla="*/ 5084141 w 5706621"/>
              <a:gd name="connsiteY2-26" fmla="*/ 2558350 h 3127664"/>
              <a:gd name="connsiteX3-27" fmla="*/ 5344780 w 5706621"/>
              <a:gd name="connsiteY3-28" fmla="*/ 2297711 h 3127664"/>
              <a:gd name="connsiteX4-29" fmla="*/ 5605419 w 5706621"/>
              <a:gd name="connsiteY4-30" fmla="*/ 2558350 h 3127664"/>
              <a:gd name="connsiteX0-31" fmla="*/ 619934 w 5706621"/>
              <a:gd name="connsiteY0-32" fmla="*/ 1895205 h 3127664"/>
              <a:gd name="connsiteX1-33" fmla="*/ 285331 w 5706621"/>
              <a:gd name="connsiteY1-34" fmla="*/ 1837502 h 3127664"/>
              <a:gd name="connsiteX2-35" fmla="*/ 915172 w 5706621"/>
              <a:gd name="connsiteY2-36" fmla="*/ 2526674 h 3127664"/>
              <a:gd name="connsiteX3-37" fmla="*/ 768808 w 5706621"/>
              <a:gd name="connsiteY3-38" fmla="*/ 2554258 h 3127664"/>
              <a:gd name="connsiteX4-39" fmla="*/ 2176706 w 5706621"/>
              <a:gd name="connsiteY4-40" fmla="*/ 2830101 h 3127664"/>
              <a:gd name="connsiteX5-41" fmla="*/ 2088464 w 5706621"/>
              <a:gd name="connsiteY5-42" fmla="*/ 2704126 h 3127664"/>
              <a:gd name="connsiteX6-43" fmla="*/ 3807980 w 5706621"/>
              <a:gd name="connsiteY6-44" fmla="*/ 2515959 h 3127664"/>
              <a:gd name="connsiteX7-45" fmla="*/ 3772710 w 5706621"/>
              <a:gd name="connsiteY7-46" fmla="*/ 2654170 h 3127664"/>
              <a:gd name="connsiteX8-47" fmla="*/ 4508362 w 5706621"/>
              <a:gd name="connsiteY8-48" fmla="*/ 1661861 h 3127664"/>
              <a:gd name="connsiteX9-49" fmla="*/ 4937812 w 5706621"/>
              <a:gd name="connsiteY9-50" fmla="*/ 2178504 h 3127664"/>
              <a:gd name="connsiteX10-51" fmla="*/ 5521420 w 5706621"/>
              <a:gd name="connsiteY10-52" fmla="*/ 1111623 h 3127664"/>
              <a:gd name="connsiteX11-53" fmla="*/ 5330142 w 5706621"/>
              <a:gd name="connsiteY11-54" fmla="*/ 1305365 h 3127664"/>
              <a:gd name="connsiteX12-55" fmla="*/ 5062512 w 5706621"/>
              <a:gd name="connsiteY12-56" fmla="*/ 392840 h 3127664"/>
              <a:gd name="connsiteX13-57" fmla="*/ 5072552 w 5706621"/>
              <a:gd name="connsiteY13-58" fmla="*/ 484353 h 3127664"/>
              <a:gd name="connsiteX14-59" fmla="*/ 3841137 w 5706621"/>
              <a:gd name="connsiteY14-60" fmla="*/ 286123 h 3127664"/>
              <a:gd name="connsiteX15-61" fmla="*/ 3939153 w 5706621"/>
              <a:gd name="connsiteY15-62" fmla="*/ 169415 h 3127664"/>
              <a:gd name="connsiteX16-63" fmla="*/ 2924775 w 5706621"/>
              <a:gd name="connsiteY16-64" fmla="*/ 341726 h 3127664"/>
              <a:gd name="connsiteX17-65" fmla="*/ 2972198 w 5706621"/>
              <a:gd name="connsiteY17-66" fmla="*/ 241090 h 3127664"/>
              <a:gd name="connsiteX18-67" fmla="*/ 1849367 w 5706621"/>
              <a:gd name="connsiteY18-68" fmla="*/ 375898 h 3127664"/>
              <a:gd name="connsiteX19-69" fmla="*/ 2021094 w 5706621"/>
              <a:gd name="connsiteY19-70" fmla="*/ 473493 h 3127664"/>
              <a:gd name="connsiteX20-71" fmla="*/ 545167 w 5706621"/>
              <a:gd name="connsiteY20-72" fmla="*/ 1143117 h 3127664"/>
              <a:gd name="connsiteX21-73" fmla="*/ 515181 w 5706621"/>
              <a:gd name="connsiteY21-74" fmla="*/ 1040382 h 3127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5706621" h="3127664" fill="none" extrusionOk="0">
                <a:moveTo>
                  <a:pt x="515181" y="1040382"/>
                </a:moveTo>
                <a:cubicBezTo>
                  <a:pt x="464381" y="817719"/>
                  <a:pt x="557843" y="640399"/>
                  <a:pt x="742785" y="500064"/>
                </a:cubicBezTo>
                <a:cubicBezTo>
                  <a:pt x="1067710" y="246509"/>
                  <a:pt x="1484588" y="275697"/>
                  <a:pt x="1850028" y="376622"/>
                </a:cubicBezTo>
                <a:cubicBezTo>
                  <a:pt x="2127364" y="68498"/>
                  <a:pt x="2634252" y="41571"/>
                  <a:pt x="2966386" y="248475"/>
                </a:cubicBezTo>
                <a:cubicBezTo>
                  <a:pt x="3022943" y="132472"/>
                  <a:pt x="3210145" y="32069"/>
                  <a:pt x="3401383" y="14479"/>
                </a:cubicBezTo>
                <a:cubicBezTo>
                  <a:pt x="3592264" y="-15714"/>
                  <a:pt x="3814596" y="76117"/>
                  <a:pt x="3940870" y="179623"/>
                </a:cubicBezTo>
                <a:cubicBezTo>
                  <a:pt x="4144424" y="28665"/>
                  <a:pt x="4467981" y="4695"/>
                  <a:pt x="4684581" y="49955"/>
                </a:cubicBezTo>
                <a:cubicBezTo>
                  <a:pt x="4873973" y="94962"/>
                  <a:pt x="5048834" y="245359"/>
                  <a:pt x="5061719" y="403700"/>
                </a:cubicBezTo>
                <a:cubicBezTo>
                  <a:pt x="5286963" y="475355"/>
                  <a:pt x="5452036" y="606431"/>
                  <a:pt x="5545725" y="747019"/>
                </a:cubicBezTo>
                <a:cubicBezTo>
                  <a:pt x="5605259" y="872309"/>
                  <a:pt x="5600230" y="973497"/>
                  <a:pt x="5524061" y="1119298"/>
                </a:cubicBezTo>
                <a:cubicBezTo>
                  <a:pt x="5698480" y="1287724"/>
                  <a:pt x="5762819" y="1538143"/>
                  <a:pt x="5682315" y="1688504"/>
                </a:cubicBezTo>
                <a:cubicBezTo>
                  <a:pt x="5589647" y="1976281"/>
                  <a:pt x="5347175" y="2132179"/>
                  <a:pt x="4940982" y="2186758"/>
                </a:cubicBezTo>
                <a:cubicBezTo>
                  <a:pt x="4937503" y="2346770"/>
                  <a:pt x="4855007" y="2519375"/>
                  <a:pt x="4675598" y="2613699"/>
                </a:cubicBezTo>
                <a:cubicBezTo>
                  <a:pt x="4446380" y="2820882"/>
                  <a:pt x="4080219" y="2789925"/>
                  <a:pt x="3772050" y="2665392"/>
                </a:cubicBezTo>
                <a:cubicBezTo>
                  <a:pt x="3664248" y="2906374"/>
                  <a:pt x="3421972" y="3069908"/>
                  <a:pt x="3126356" y="3120858"/>
                </a:cubicBezTo>
                <a:cubicBezTo>
                  <a:pt x="2771982" y="3159894"/>
                  <a:pt x="2381235" y="3067805"/>
                  <a:pt x="2176970" y="2842843"/>
                </a:cubicBezTo>
                <a:cubicBezTo>
                  <a:pt x="1720473" y="2989442"/>
                  <a:pt x="1135921" y="2970512"/>
                  <a:pt x="766695" y="2568159"/>
                </a:cubicBezTo>
                <a:cubicBezTo>
                  <a:pt x="499814" y="2615390"/>
                  <a:pt x="228215" y="2474058"/>
                  <a:pt x="146628" y="2262488"/>
                </a:cubicBezTo>
                <a:cubicBezTo>
                  <a:pt x="119933" y="2135634"/>
                  <a:pt x="133741" y="1984212"/>
                  <a:pt x="279122" y="1849882"/>
                </a:cubicBezTo>
                <a:cubicBezTo>
                  <a:pt x="60411" y="1737346"/>
                  <a:pt x="-9767" y="1582133"/>
                  <a:pt x="-661" y="1426562"/>
                </a:cubicBezTo>
                <a:cubicBezTo>
                  <a:pt x="35850" y="1262180"/>
                  <a:pt x="243613" y="1077110"/>
                  <a:pt x="510293" y="1050301"/>
                </a:cubicBezTo>
                <a:cubicBezTo>
                  <a:pt x="512276" y="1046922"/>
                  <a:pt x="513601" y="1043566"/>
                  <a:pt x="515181" y="1040382"/>
                </a:cubicBezTo>
                <a:close/>
              </a:path>
              <a:path w="5706621" h="3127664" fill="none" extrusionOk="0">
                <a:moveTo>
                  <a:pt x="5963101" y="2770485"/>
                </a:moveTo>
                <a:cubicBezTo>
                  <a:pt x="5960827" y="2821284"/>
                  <a:pt x="5925337" y="2854687"/>
                  <a:pt x="5876221" y="2857365"/>
                </a:cubicBezTo>
                <a:cubicBezTo>
                  <a:pt x="5826929" y="2864386"/>
                  <a:pt x="5784592" y="2814146"/>
                  <a:pt x="5789341" y="2770485"/>
                </a:cubicBezTo>
                <a:cubicBezTo>
                  <a:pt x="5779869" y="2729691"/>
                  <a:pt x="5825945" y="2679621"/>
                  <a:pt x="5876221" y="2683605"/>
                </a:cubicBezTo>
                <a:cubicBezTo>
                  <a:pt x="5927715" y="2688697"/>
                  <a:pt x="5965464" y="2717423"/>
                  <a:pt x="5963101" y="2770485"/>
                </a:cubicBezTo>
                <a:close/>
              </a:path>
              <a:path w="5706621" h="3127664" fill="none" extrusionOk="0">
                <a:moveTo>
                  <a:pt x="5864949" y="2696626"/>
                </a:moveTo>
                <a:cubicBezTo>
                  <a:pt x="5868935" y="2806369"/>
                  <a:pt x="5771111" y="2868940"/>
                  <a:pt x="5691190" y="2870385"/>
                </a:cubicBezTo>
                <a:cubicBezTo>
                  <a:pt x="5602216" y="2866063"/>
                  <a:pt x="5515771" y="2782720"/>
                  <a:pt x="5517431" y="2696626"/>
                </a:cubicBezTo>
                <a:cubicBezTo>
                  <a:pt x="5496943" y="2601932"/>
                  <a:pt x="5608931" y="2518030"/>
                  <a:pt x="5691190" y="2522867"/>
                </a:cubicBezTo>
                <a:cubicBezTo>
                  <a:pt x="5785916" y="2531406"/>
                  <a:pt x="5880830" y="2610885"/>
                  <a:pt x="5864949" y="2696626"/>
                </a:cubicBezTo>
                <a:close/>
              </a:path>
              <a:path w="5706621" h="3127664" fill="none" extrusionOk="0">
                <a:moveTo>
                  <a:pt x="5605419" y="2558350"/>
                </a:moveTo>
                <a:cubicBezTo>
                  <a:pt x="5584729" y="2684943"/>
                  <a:pt x="5467340" y="2831615"/>
                  <a:pt x="5344780" y="2818989"/>
                </a:cubicBezTo>
                <a:cubicBezTo>
                  <a:pt x="5207014" y="2809534"/>
                  <a:pt x="5072248" y="2722528"/>
                  <a:pt x="5084141" y="2558350"/>
                </a:cubicBezTo>
                <a:cubicBezTo>
                  <a:pt x="5077088" y="2422195"/>
                  <a:pt x="5197885" y="2304852"/>
                  <a:pt x="5344780" y="2297711"/>
                </a:cubicBezTo>
                <a:cubicBezTo>
                  <a:pt x="5471145" y="2300296"/>
                  <a:pt x="5581041" y="2423139"/>
                  <a:pt x="5605419" y="2558350"/>
                </a:cubicBezTo>
                <a:close/>
              </a:path>
              <a:path w="5706621" h="3127664" fill="none" extrusionOk="0">
                <a:moveTo>
                  <a:pt x="619934" y="1895205"/>
                </a:moveTo>
                <a:cubicBezTo>
                  <a:pt x="511938" y="1927449"/>
                  <a:pt x="382039" y="1877575"/>
                  <a:pt x="285331" y="1837502"/>
                </a:cubicBezTo>
                <a:moveTo>
                  <a:pt x="915172" y="2526674"/>
                </a:moveTo>
                <a:cubicBezTo>
                  <a:pt x="873760" y="2547516"/>
                  <a:pt x="816233" y="2554036"/>
                  <a:pt x="768808" y="2554258"/>
                </a:cubicBezTo>
                <a:moveTo>
                  <a:pt x="2176706" y="2830101"/>
                </a:moveTo>
                <a:cubicBezTo>
                  <a:pt x="2131302" y="2787561"/>
                  <a:pt x="2121758" y="2748882"/>
                  <a:pt x="2088464" y="2704126"/>
                </a:cubicBezTo>
                <a:moveTo>
                  <a:pt x="3807980" y="2515959"/>
                </a:moveTo>
                <a:cubicBezTo>
                  <a:pt x="3804359" y="2564960"/>
                  <a:pt x="3795254" y="2605514"/>
                  <a:pt x="3772710" y="2654170"/>
                </a:cubicBezTo>
                <a:moveTo>
                  <a:pt x="4508362" y="1661861"/>
                </a:moveTo>
                <a:cubicBezTo>
                  <a:pt x="4805360" y="1782345"/>
                  <a:pt x="4934134" y="1982078"/>
                  <a:pt x="4937812" y="2178504"/>
                </a:cubicBezTo>
                <a:moveTo>
                  <a:pt x="5521420" y="1111623"/>
                </a:moveTo>
                <a:cubicBezTo>
                  <a:pt x="5488104" y="1194381"/>
                  <a:pt x="5412858" y="1237449"/>
                  <a:pt x="5330142" y="1305365"/>
                </a:cubicBezTo>
                <a:moveTo>
                  <a:pt x="5062512" y="392840"/>
                </a:moveTo>
                <a:cubicBezTo>
                  <a:pt x="5071142" y="423156"/>
                  <a:pt x="5077583" y="458676"/>
                  <a:pt x="5072552" y="484353"/>
                </a:cubicBezTo>
                <a:moveTo>
                  <a:pt x="3841137" y="286123"/>
                </a:moveTo>
                <a:cubicBezTo>
                  <a:pt x="3864732" y="243266"/>
                  <a:pt x="3896977" y="205243"/>
                  <a:pt x="3939153" y="169415"/>
                </a:cubicBezTo>
                <a:moveTo>
                  <a:pt x="2924775" y="341726"/>
                </a:moveTo>
                <a:cubicBezTo>
                  <a:pt x="2937994" y="313434"/>
                  <a:pt x="2951921" y="282266"/>
                  <a:pt x="2972198" y="241090"/>
                </a:cubicBezTo>
                <a:moveTo>
                  <a:pt x="1849367" y="375898"/>
                </a:moveTo>
                <a:cubicBezTo>
                  <a:pt x="1899677" y="406330"/>
                  <a:pt x="1971158" y="432002"/>
                  <a:pt x="2021094" y="473493"/>
                </a:cubicBezTo>
                <a:moveTo>
                  <a:pt x="545167" y="1143117"/>
                </a:moveTo>
                <a:cubicBezTo>
                  <a:pt x="531455" y="1114292"/>
                  <a:pt x="514595" y="1073593"/>
                  <a:pt x="515181" y="1040382"/>
                </a:cubicBezTo>
              </a:path>
              <a:path w="5706621" h="3127664" stroke="0" extrusionOk="0">
                <a:moveTo>
                  <a:pt x="515181" y="1040382"/>
                </a:moveTo>
                <a:cubicBezTo>
                  <a:pt x="494789" y="805856"/>
                  <a:pt x="559155" y="658619"/>
                  <a:pt x="742785" y="500064"/>
                </a:cubicBezTo>
                <a:cubicBezTo>
                  <a:pt x="970281" y="306164"/>
                  <a:pt x="1567678" y="251727"/>
                  <a:pt x="1850028" y="376622"/>
                </a:cubicBezTo>
                <a:cubicBezTo>
                  <a:pt x="2040950" y="30949"/>
                  <a:pt x="2664041" y="-1764"/>
                  <a:pt x="2966386" y="248475"/>
                </a:cubicBezTo>
                <a:cubicBezTo>
                  <a:pt x="3073987" y="94566"/>
                  <a:pt x="3209179" y="16846"/>
                  <a:pt x="3401383" y="14479"/>
                </a:cubicBezTo>
                <a:cubicBezTo>
                  <a:pt x="3623611" y="-8892"/>
                  <a:pt x="3808109" y="66909"/>
                  <a:pt x="3940870" y="179623"/>
                </a:cubicBezTo>
                <a:cubicBezTo>
                  <a:pt x="4096118" y="64041"/>
                  <a:pt x="4404206" y="17610"/>
                  <a:pt x="4684581" y="49955"/>
                </a:cubicBezTo>
                <a:cubicBezTo>
                  <a:pt x="4877909" y="107991"/>
                  <a:pt x="5052620" y="245417"/>
                  <a:pt x="5061719" y="403700"/>
                </a:cubicBezTo>
                <a:cubicBezTo>
                  <a:pt x="5256666" y="458024"/>
                  <a:pt x="5494350" y="546094"/>
                  <a:pt x="5545725" y="747019"/>
                </a:cubicBezTo>
                <a:cubicBezTo>
                  <a:pt x="5617835" y="870928"/>
                  <a:pt x="5588811" y="1003048"/>
                  <a:pt x="5524061" y="1119298"/>
                </a:cubicBezTo>
                <a:cubicBezTo>
                  <a:pt x="5694570" y="1294256"/>
                  <a:pt x="5730570" y="1481883"/>
                  <a:pt x="5682315" y="1688504"/>
                </a:cubicBezTo>
                <a:cubicBezTo>
                  <a:pt x="5583608" y="2001437"/>
                  <a:pt x="5280867" y="2163921"/>
                  <a:pt x="4940982" y="2186758"/>
                </a:cubicBezTo>
                <a:cubicBezTo>
                  <a:pt x="4929631" y="2391772"/>
                  <a:pt x="4858645" y="2470053"/>
                  <a:pt x="4675598" y="2613699"/>
                </a:cubicBezTo>
                <a:cubicBezTo>
                  <a:pt x="4443388" y="2768500"/>
                  <a:pt x="4075159" y="2780871"/>
                  <a:pt x="3772050" y="2665392"/>
                </a:cubicBezTo>
                <a:cubicBezTo>
                  <a:pt x="3732303" y="2934002"/>
                  <a:pt x="3416106" y="3067759"/>
                  <a:pt x="3126356" y="3120858"/>
                </a:cubicBezTo>
                <a:cubicBezTo>
                  <a:pt x="2765980" y="3248310"/>
                  <a:pt x="2393609" y="3028571"/>
                  <a:pt x="2176970" y="2842843"/>
                </a:cubicBezTo>
                <a:cubicBezTo>
                  <a:pt x="1610460" y="3081298"/>
                  <a:pt x="1042565" y="2932370"/>
                  <a:pt x="766695" y="2568159"/>
                </a:cubicBezTo>
                <a:cubicBezTo>
                  <a:pt x="520932" y="2600390"/>
                  <a:pt x="235990" y="2476278"/>
                  <a:pt x="146628" y="2262488"/>
                </a:cubicBezTo>
                <a:cubicBezTo>
                  <a:pt x="108897" y="2099847"/>
                  <a:pt x="126723" y="1965241"/>
                  <a:pt x="279122" y="1849882"/>
                </a:cubicBezTo>
                <a:cubicBezTo>
                  <a:pt x="87922" y="1766572"/>
                  <a:pt x="6391" y="1588150"/>
                  <a:pt x="-661" y="1426562"/>
                </a:cubicBezTo>
                <a:cubicBezTo>
                  <a:pt x="31763" y="1200927"/>
                  <a:pt x="194003" y="1059707"/>
                  <a:pt x="510293" y="1050301"/>
                </a:cubicBezTo>
                <a:cubicBezTo>
                  <a:pt x="511810" y="1047691"/>
                  <a:pt x="514019" y="1044278"/>
                  <a:pt x="515181" y="1040382"/>
                </a:cubicBezTo>
                <a:close/>
              </a:path>
              <a:path w="5706621" h="3127664" stroke="0" extrusionOk="0">
                <a:moveTo>
                  <a:pt x="5963101" y="2770485"/>
                </a:moveTo>
                <a:cubicBezTo>
                  <a:pt x="5961821" y="2828774"/>
                  <a:pt x="5915571" y="2864585"/>
                  <a:pt x="5876221" y="2857365"/>
                </a:cubicBezTo>
                <a:cubicBezTo>
                  <a:pt x="5830789" y="2859506"/>
                  <a:pt x="5782221" y="2827100"/>
                  <a:pt x="5789341" y="2770485"/>
                </a:cubicBezTo>
                <a:cubicBezTo>
                  <a:pt x="5789047" y="2718841"/>
                  <a:pt x="5829746" y="2684437"/>
                  <a:pt x="5876221" y="2683605"/>
                </a:cubicBezTo>
                <a:cubicBezTo>
                  <a:pt x="5918111" y="2683356"/>
                  <a:pt x="5965485" y="2721008"/>
                  <a:pt x="5963101" y="2770485"/>
                </a:cubicBezTo>
                <a:close/>
              </a:path>
              <a:path w="5706621" h="3127664" stroke="0" extrusionOk="0">
                <a:moveTo>
                  <a:pt x="5864949" y="2696626"/>
                </a:moveTo>
                <a:cubicBezTo>
                  <a:pt x="5871080" y="2786773"/>
                  <a:pt x="5805268" y="2856979"/>
                  <a:pt x="5691190" y="2870385"/>
                </a:cubicBezTo>
                <a:cubicBezTo>
                  <a:pt x="5598315" y="2863694"/>
                  <a:pt x="5518391" y="2788897"/>
                  <a:pt x="5517431" y="2696626"/>
                </a:cubicBezTo>
                <a:cubicBezTo>
                  <a:pt x="5507048" y="2598270"/>
                  <a:pt x="5587010" y="2533671"/>
                  <a:pt x="5691190" y="2522867"/>
                </a:cubicBezTo>
                <a:cubicBezTo>
                  <a:pt x="5774199" y="2525344"/>
                  <a:pt x="5870289" y="2590998"/>
                  <a:pt x="5864949" y="2696626"/>
                </a:cubicBezTo>
                <a:close/>
              </a:path>
              <a:path w="5706621" h="3127664" stroke="0" extrusionOk="0">
                <a:moveTo>
                  <a:pt x="5605419" y="2558350"/>
                </a:moveTo>
                <a:cubicBezTo>
                  <a:pt x="5584651" y="2694708"/>
                  <a:pt x="5476777" y="2825843"/>
                  <a:pt x="5344780" y="2818989"/>
                </a:cubicBezTo>
                <a:cubicBezTo>
                  <a:pt x="5211505" y="2818416"/>
                  <a:pt x="5053479" y="2707998"/>
                  <a:pt x="5084141" y="2558350"/>
                </a:cubicBezTo>
                <a:cubicBezTo>
                  <a:pt x="5089028" y="2415306"/>
                  <a:pt x="5190473" y="2293027"/>
                  <a:pt x="5344780" y="2297711"/>
                </a:cubicBezTo>
                <a:cubicBezTo>
                  <a:pt x="5493366" y="2307357"/>
                  <a:pt x="5606001" y="2436718"/>
                  <a:pt x="5605419" y="2558350"/>
                </a:cubicBezTo>
                <a:close/>
              </a:path>
              <a:path w="5706621" h="3127664" fill="none" stroke="0" extrusionOk="0">
                <a:moveTo>
                  <a:pt x="619934" y="1895205"/>
                </a:moveTo>
                <a:cubicBezTo>
                  <a:pt x="506838" y="1904629"/>
                  <a:pt x="378940" y="1873665"/>
                  <a:pt x="285331" y="1837502"/>
                </a:cubicBezTo>
                <a:moveTo>
                  <a:pt x="915172" y="2526674"/>
                </a:moveTo>
                <a:cubicBezTo>
                  <a:pt x="875485" y="2546487"/>
                  <a:pt x="816622" y="2549989"/>
                  <a:pt x="768808" y="2554258"/>
                </a:cubicBezTo>
                <a:moveTo>
                  <a:pt x="2176706" y="2830101"/>
                </a:moveTo>
                <a:cubicBezTo>
                  <a:pt x="2143686" y="2790892"/>
                  <a:pt x="2120005" y="2753344"/>
                  <a:pt x="2088464" y="2704126"/>
                </a:cubicBezTo>
                <a:moveTo>
                  <a:pt x="3807980" y="2515959"/>
                </a:moveTo>
                <a:cubicBezTo>
                  <a:pt x="3805511" y="2564518"/>
                  <a:pt x="3787328" y="2603297"/>
                  <a:pt x="3772710" y="2654170"/>
                </a:cubicBezTo>
                <a:moveTo>
                  <a:pt x="4508362" y="1661861"/>
                </a:moveTo>
                <a:cubicBezTo>
                  <a:pt x="4793551" y="1773404"/>
                  <a:pt x="4982198" y="1945468"/>
                  <a:pt x="4937812" y="2178504"/>
                </a:cubicBezTo>
                <a:moveTo>
                  <a:pt x="5521420" y="1111623"/>
                </a:moveTo>
                <a:cubicBezTo>
                  <a:pt x="5480734" y="1178800"/>
                  <a:pt x="5392326" y="1254442"/>
                  <a:pt x="5330142" y="1305365"/>
                </a:cubicBezTo>
                <a:moveTo>
                  <a:pt x="5062512" y="392840"/>
                </a:moveTo>
                <a:cubicBezTo>
                  <a:pt x="5070797" y="417671"/>
                  <a:pt x="5073876" y="458235"/>
                  <a:pt x="5072552" y="484353"/>
                </a:cubicBezTo>
                <a:moveTo>
                  <a:pt x="3841137" y="286123"/>
                </a:moveTo>
                <a:cubicBezTo>
                  <a:pt x="3867720" y="239992"/>
                  <a:pt x="3906298" y="205605"/>
                  <a:pt x="3939153" y="169415"/>
                </a:cubicBezTo>
                <a:moveTo>
                  <a:pt x="2924775" y="341726"/>
                </a:moveTo>
                <a:cubicBezTo>
                  <a:pt x="2936535" y="302983"/>
                  <a:pt x="2956264" y="272437"/>
                  <a:pt x="2972198" y="241090"/>
                </a:cubicBezTo>
                <a:moveTo>
                  <a:pt x="1849367" y="375898"/>
                </a:moveTo>
                <a:cubicBezTo>
                  <a:pt x="1907701" y="404278"/>
                  <a:pt x="1960658" y="432895"/>
                  <a:pt x="2021094" y="473493"/>
                </a:cubicBezTo>
                <a:moveTo>
                  <a:pt x="545167" y="1143117"/>
                </a:moveTo>
                <a:cubicBezTo>
                  <a:pt x="531957" y="1112896"/>
                  <a:pt x="523634" y="1072566"/>
                  <a:pt x="515181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ysClr val="windowText" lastClr="000000"/>
                </a:solidFill>
              </a:rPr>
              <a:t>Vậy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là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</a:rPr>
              <a:t> ta </a:t>
            </a:r>
            <a:r>
              <a:rPr lang="en-US" sz="3200" dirty="0" err="1">
                <a:solidFill>
                  <a:sysClr val="windowText" lastClr="000000"/>
                </a:solidFill>
              </a:rPr>
              <a:t>đã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nơi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câu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cá</a:t>
            </a:r>
            <a:r>
              <a:rPr lang="en-US" sz="3200" dirty="0">
                <a:solidFill>
                  <a:sysClr val="windowText" lastClr="000000"/>
                </a:solidFill>
              </a:rPr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!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429" y="3926893"/>
            <a:ext cx="2741060" cy="2909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95982" y="224787"/>
            <a:ext cx="9795795" cy="1323439"/>
            <a:chOff x="1808502" y="994880"/>
            <a:chExt cx="9795795" cy="1323439"/>
          </a:xfrm>
        </p:grpSpPr>
        <p:sp>
          <p:nvSpPr>
            <p:cNvPr id="3" name="Oval 2"/>
            <p:cNvSpPr/>
            <p:nvPr/>
          </p:nvSpPr>
          <p:spPr>
            <a:xfrm>
              <a:off x="1808502" y="1359796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3276" y="994880"/>
              <a:ext cx="9091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Nên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các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sau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theo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</a:rPr>
                <a:t> (ki- </a:t>
              </a:r>
              <a:r>
                <a:rPr lang="en-US" sz="4000" b="1" dirty="0" err="1">
                  <a:solidFill>
                    <a:srgbClr val="002060"/>
                  </a:solidFill>
                </a:rPr>
                <a:t>lô</a:t>
              </a:r>
              <a:r>
                <a:rPr lang="en-US" sz="4000" b="1" dirty="0">
                  <a:solidFill>
                    <a:srgbClr val="002060"/>
                  </a:solidFill>
                </a:rPr>
                <a:t> –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</a:rPr>
                <a:t> – </a:t>
              </a:r>
              <a:r>
                <a:rPr lang="en-US" sz="4000" b="1" dirty="0" err="1">
                  <a:solidFill>
                    <a:srgbClr val="002060"/>
                  </a:solidFill>
                </a:rPr>
                <a:t>ti</a:t>
              </a:r>
              <a:r>
                <a:rPr lang="en-US" sz="4000" b="1" dirty="0">
                  <a:solidFill>
                    <a:srgbClr val="002060"/>
                  </a:solidFill>
                </a:rPr>
                <a:t> –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, mi – li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)?</a:t>
              </a:r>
            </a:p>
          </p:txBody>
        </p:sp>
      </p:grpSp>
      <p:sp>
        <p:nvSpPr>
          <p:cNvPr id="4" name="Flowchart: Alternate Process 3"/>
          <p:cNvSpPr/>
          <p:nvPr/>
        </p:nvSpPr>
        <p:spPr>
          <a:xfrm>
            <a:off x="448671" y="2449123"/>
            <a:ext cx="4163436" cy="999294"/>
          </a:xfrm>
          <a:custGeom>
            <a:avLst/>
            <a:gdLst>
              <a:gd name="connsiteX0" fmla="*/ 0 w 4163436"/>
              <a:gd name="connsiteY0" fmla="*/ 166549 h 999294"/>
              <a:gd name="connsiteX1" fmla="*/ 166549 w 4163436"/>
              <a:gd name="connsiteY1" fmla="*/ 0 h 999294"/>
              <a:gd name="connsiteX2" fmla="*/ 804939 w 4163436"/>
              <a:gd name="connsiteY2" fmla="*/ 0 h 999294"/>
              <a:gd name="connsiteX3" fmla="*/ 1481632 w 4163436"/>
              <a:gd name="connsiteY3" fmla="*/ 0 h 999294"/>
              <a:gd name="connsiteX4" fmla="*/ 2005111 w 4163436"/>
              <a:gd name="connsiteY4" fmla="*/ 0 h 999294"/>
              <a:gd name="connsiteX5" fmla="*/ 2681804 w 4163436"/>
              <a:gd name="connsiteY5" fmla="*/ 0 h 999294"/>
              <a:gd name="connsiteX6" fmla="*/ 3281891 w 4163436"/>
              <a:gd name="connsiteY6" fmla="*/ 0 h 999294"/>
              <a:gd name="connsiteX7" fmla="*/ 3996887 w 4163436"/>
              <a:gd name="connsiteY7" fmla="*/ 0 h 999294"/>
              <a:gd name="connsiteX8" fmla="*/ 4163436 w 4163436"/>
              <a:gd name="connsiteY8" fmla="*/ 166549 h 999294"/>
              <a:gd name="connsiteX9" fmla="*/ 4163436 w 4163436"/>
              <a:gd name="connsiteY9" fmla="*/ 832745 h 999294"/>
              <a:gd name="connsiteX10" fmla="*/ 3996887 w 4163436"/>
              <a:gd name="connsiteY10" fmla="*/ 999294 h 999294"/>
              <a:gd name="connsiteX11" fmla="*/ 3396801 w 4163436"/>
              <a:gd name="connsiteY11" fmla="*/ 999294 h 999294"/>
              <a:gd name="connsiteX12" fmla="*/ 2758411 w 4163436"/>
              <a:gd name="connsiteY12" fmla="*/ 999294 h 999294"/>
              <a:gd name="connsiteX13" fmla="*/ 2081718 w 4163436"/>
              <a:gd name="connsiteY13" fmla="*/ 999294 h 999294"/>
              <a:gd name="connsiteX14" fmla="*/ 1558238 w 4163436"/>
              <a:gd name="connsiteY14" fmla="*/ 999294 h 999294"/>
              <a:gd name="connsiteX15" fmla="*/ 919849 w 4163436"/>
              <a:gd name="connsiteY15" fmla="*/ 999294 h 999294"/>
              <a:gd name="connsiteX16" fmla="*/ 166549 w 4163436"/>
              <a:gd name="connsiteY16" fmla="*/ 999294 h 999294"/>
              <a:gd name="connsiteX17" fmla="*/ 0 w 4163436"/>
              <a:gd name="connsiteY17" fmla="*/ 832745 h 999294"/>
              <a:gd name="connsiteX18" fmla="*/ 0 w 4163436"/>
              <a:gd name="connsiteY18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3436" h="999294" fill="none" extrusionOk="0">
                <a:moveTo>
                  <a:pt x="0" y="166549"/>
                </a:moveTo>
                <a:cubicBezTo>
                  <a:pt x="-5072" y="69440"/>
                  <a:pt x="88488" y="4880"/>
                  <a:pt x="166549" y="0"/>
                </a:cubicBezTo>
                <a:cubicBezTo>
                  <a:pt x="415842" y="-15392"/>
                  <a:pt x="642916" y="-617"/>
                  <a:pt x="804939" y="0"/>
                </a:cubicBezTo>
                <a:cubicBezTo>
                  <a:pt x="966962" y="617"/>
                  <a:pt x="1294391" y="-33526"/>
                  <a:pt x="1481632" y="0"/>
                </a:cubicBezTo>
                <a:cubicBezTo>
                  <a:pt x="1668873" y="33526"/>
                  <a:pt x="1787649" y="-15188"/>
                  <a:pt x="2005111" y="0"/>
                </a:cubicBezTo>
                <a:cubicBezTo>
                  <a:pt x="2222573" y="15188"/>
                  <a:pt x="2497754" y="-5893"/>
                  <a:pt x="2681804" y="0"/>
                </a:cubicBezTo>
                <a:cubicBezTo>
                  <a:pt x="2865854" y="5893"/>
                  <a:pt x="2993519" y="-21294"/>
                  <a:pt x="3281891" y="0"/>
                </a:cubicBezTo>
                <a:cubicBezTo>
                  <a:pt x="3570263" y="21294"/>
                  <a:pt x="3713518" y="24944"/>
                  <a:pt x="3996887" y="0"/>
                </a:cubicBezTo>
                <a:cubicBezTo>
                  <a:pt x="4087994" y="-21196"/>
                  <a:pt x="4143631" y="83450"/>
                  <a:pt x="4163436" y="166549"/>
                </a:cubicBezTo>
                <a:cubicBezTo>
                  <a:pt x="4176453" y="320600"/>
                  <a:pt x="4189232" y="671269"/>
                  <a:pt x="4163436" y="832745"/>
                </a:cubicBezTo>
                <a:cubicBezTo>
                  <a:pt x="4155179" y="912467"/>
                  <a:pt x="4093016" y="995581"/>
                  <a:pt x="3996887" y="999294"/>
                </a:cubicBezTo>
                <a:cubicBezTo>
                  <a:pt x="3717155" y="999343"/>
                  <a:pt x="3686138" y="970155"/>
                  <a:pt x="3396801" y="999294"/>
                </a:cubicBezTo>
                <a:cubicBezTo>
                  <a:pt x="3107464" y="1028433"/>
                  <a:pt x="2979156" y="995878"/>
                  <a:pt x="2758411" y="999294"/>
                </a:cubicBezTo>
                <a:cubicBezTo>
                  <a:pt x="2537666" y="1002711"/>
                  <a:pt x="2411924" y="1000636"/>
                  <a:pt x="2081718" y="999294"/>
                </a:cubicBezTo>
                <a:cubicBezTo>
                  <a:pt x="1751512" y="997952"/>
                  <a:pt x="1689689" y="1021367"/>
                  <a:pt x="1558238" y="999294"/>
                </a:cubicBezTo>
                <a:cubicBezTo>
                  <a:pt x="1426787" y="977221"/>
                  <a:pt x="1097280" y="1000507"/>
                  <a:pt x="919849" y="999294"/>
                </a:cubicBezTo>
                <a:cubicBezTo>
                  <a:pt x="742418" y="998081"/>
                  <a:pt x="531083" y="966669"/>
                  <a:pt x="166549" y="999294"/>
                </a:cubicBezTo>
                <a:cubicBezTo>
                  <a:pt x="77991" y="999332"/>
                  <a:pt x="-17478" y="921971"/>
                  <a:pt x="0" y="832745"/>
                </a:cubicBezTo>
                <a:cubicBezTo>
                  <a:pt x="10845" y="531265"/>
                  <a:pt x="21153" y="372830"/>
                  <a:pt x="0" y="166549"/>
                </a:cubicBezTo>
                <a:close/>
              </a:path>
              <a:path w="4163436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22515" y="-16201"/>
                  <a:pt x="670210" y="2565"/>
                  <a:pt x="804939" y="0"/>
                </a:cubicBezTo>
                <a:cubicBezTo>
                  <a:pt x="939668" y="-2565"/>
                  <a:pt x="1365248" y="-31052"/>
                  <a:pt x="1519935" y="0"/>
                </a:cubicBezTo>
                <a:cubicBezTo>
                  <a:pt x="1674622" y="31052"/>
                  <a:pt x="1907531" y="14721"/>
                  <a:pt x="2120021" y="0"/>
                </a:cubicBezTo>
                <a:cubicBezTo>
                  <a:pt x="2332511" y="-14721"/>
                  <a:pt x="2573767" y="-26464"/>
                  <a:pt x="2720108" y="0"/>
                </a:cubicBezTo>
                <a:cubicBezTo>
                  <a:pt x="2866449" y="26464"/>
                  <a:pt x="3098733" y="29888"/>
                  <a:pt x="3358497" y="0"/>
                </a:cubicBezTo>
                <a:cubicBezTo>
                  <a:pt x="3618261" y="-29888"/>
                  <a:pt x="3698530" y="23912"/>
                  <a:pt x="3996887" y="0"/>
                </a:cubicBezTo>
                <a:cubicBezTo>
                  <a:pt x="4091119" y="-22787"/>
                  <a:pt x="4180583" y="88514"/>
                  <a:pt x="4163436" y="166549"/>
                </a:cubicBezTo>
                <a:cubicBezTo>
                  <a:pt x="4157288" y="384474"/>
                  <a:pt x="4132906" y="668590"/>
                  <a:pt x="4163436" y="832745"/>
                </a:cubicBezTo>
                <a:cubicBezTo>
                  <a:pt x="4170552" y="920827"/>
                  <a:pt x="4082271" y="1009977"/>
                  <a:pt x="3996887" y="999294"/>
                </a:cubicBezTo>
                <a:cubicBezTo>
                  <a:pt x="3756598" y="1006007"/>
                  <a:pt x="3651032" y="997423"/>
                  <a:pt x="3473407" y="999294"/>
                </a:cubicBezTo>
                <a:cubicBezTo>
                  <a:pt x="3295782" y="1001165"/>
                  <a:pt x="2943022" y="996337"/>
                  <a:pt x="2758411" y="999294"/>
                </a:cubicBezTo>
                <a:cubicBezTo>
                  <a:pt x="2573800" y="1002251"/>
                  <a:pt x="2300898" y="977249"/>
                  <a:pt x="2120021" y="999294"/>
                </a:cubicBezTo>
                <a:cubicBezTo>
                  <a:pt x="1939144" y="1021340"/>
                  <a:pt x="1660505" y="1017321"/>
                  <a:pt x="1481632" y="999294"/>
                </a:cubicBezTo>
                <a:cubicBezTo>
                  <a:pt x="1302759" y="981267"/>
                  <a:pt x="1198978" y="980716"/>
                  <a:pt x="958152" y="999294"/>
                </a:cubicBezTo>
                <a:cubicBezTo>
                  <a:pt x="717326" y="1017872"/>
                  <a:pt x="386299" y="1030618"/>
                  <a:pt x="166549" y="999294"/>
                </a:cubicBezTo>
                <a:cubicBezTo>
                  <a:pt x="67629" y="980466"/>
                  <a:pt x="-1117" y="935155"/>
                  <a:pt x="0" y="832745"/>
                </a:cubicBezTo>
                <a:cubicBezTo>
                  <a:pt x="21200" y="658361"/>
                  <a:pt x="4822" y="353058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dài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sân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bóng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rổ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48671" y="4489355"/>
            <a:ext cx="4163436" cy="999294"/>
          </a:xfrm>
          <a:custGeom>
            <a:avLst/>
            <a:gdLst>
              <a:gd name="connsiteX0" fmla="*/ 0 w 4163436"/>
              <a:gd name="connsiteY0" fmla="*/ 166549 h 999294"/>
              <a:gd name="connsiteX1" fmla="*/ 166549 w 4163436"/>
              <a:gd name="connsiteY1" fmla="*/ 0 h 999294"/>
              <a:gd name="connsiteX2" fmla="*/ 804939 w 4163436"/>
              <a:gd name="connsiteY2" fmla="*/ 0 h 999294"/>
              <a:gd name="connsiteX3" fmla="*/ 1481632 w 4163436"/>
              <a:gd name="connsiteY3" fmla="*/ 0 h 999294"/>
              <a:gd name="connsiteX4" fmla="*/ 2005111 w 4163436"/>
              <a:gd name="connsiteY4" fmla="*/ 0 h 999294"/>
              <a:gd name="connsiteX5" fmla="*/ 2681804 w 4163436"/>
              <a:gd name="connsiteY5" fmla="*/ 0 h 999294"/>
              <a:gd name="connsiteX6" fmla="*/ 3281891 w 4163436"/>
              <a:gd name="connsiteY6" fmla="*/ 0 h 999294"/>
              <a:gd name="connsiteX7" fmla="*/ 3996887 w 4163436"/>
              <a:gd name="connsiteY7" fmla="*/ 0 h 999294"/>
              <a:gd name="connsiteX8" fmla="*/ 4163436 w 4163436"/>
              <a:gd name="connsiteY8" fmla="*/ 166549 h 999294"/>
              <a:gd name="connsiteX9" fmla="*/ 4163436 w 4163436"/>
              <a:gd name="connsiteY9" fmla="*/ 832745 h 999294"/>
              <a:gd name="connsiteX10" fmla="*/ 3996887 w 4163436"/>
              <a:gd name="connsiteY10" fmla="*/ 999294 h 999294"/>
              <a:gd name="connsiteX11" fmla="*/ 3396801 w 4163436"/>
              <a:gd name="connsiteY11" fmla="*/ 999294 h 999294"/>
              <a:gd name="connsiteX12" fmla="*/ 2758411 w 4163436"/>
              <a:gd name="connsiteY12" fmla="*/ 999294 h 999294"/>
              <a:gd name="connsiteX13" fmla="*/ 2081718 w 4163436"/>
              <a:gd name="connsiteY13" fmla="*/ 999294 h 999294"/>
              <a:gd name="connsiteX14" fmla="*/ 1558238 w 4163436"/>
              <a:gd name="connsiteY14" fmla="*/ 999294 h 999294"/>
              <a:gd name="connsiteX15" fmla="*/ 919849 w 4163436"/>
              <a:gd name="connsiteY15" fmla="*/ 999294 h 999294"/>
              <a:gd name="connsiteX16" fmla="*/ 166549 w 4163436"/>
              <a:gd name="connsiteY16" fmla="*/ 999294 h 999294"/>
              <a:gd name="connsiteX17" fmla="*/ 0 w 4163436"/>
              <a:gd name="connsiteY17" fmla="*/ 832745 h 999294"/>
              <a:gd name="connsiteX18" fmla="*/ 0 w 4163436"/>
              <a:gd name="connsiteY18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3436" h="999294" fill="none" extrusionOk="0">
                <a:moveTo>
                  <a:pt x="0" y="166549"/>
                </a:moveTo>
                <a:cubicBezTo>
                  <a:pt x="-5072" y="69440"/>
                  <a:pt x="88488" y="4880"/>
                  <a:pt x="166549" y="0"/>
                </a:cubicBezTo>
                <a:cubicBezTo>
                  <a:pt x="415842" y="-15392"/>
                  <a:pt x="642916" y="-617"/>
                  <a:pt x="804939" y="0"/>
                </a:cubicBezTo>
                <a:cubicBezTo>
                  <a:pt x="966962" y="617"/>
                  <a:pt x="1294391" y="-33526"/>
                  <a:pt x="1481632" y="0"/>
                </a:cubicBezTo>
                <a:cubicBezTo>
                  <a:pt x="1668873" y="33526"/>
                  <a:pt x="1787649" y="-15188"/>
                  <a:pt x="2005111" y="0"/>
                </a:cubicBezTo>
                <a:cubicBezTo>
                  <a:pt x="2222573" y="15188"/>
                  <a:pt x="2497754" y="-5893"/>
                  <a:pt x="2681804" y="0"/>
                </a:cubicBezTo>
                <a:cubicBezTo>
                  <a:pt x="2865854" y="5893"/>
                  <a:pt x="2993519" y="-21294"/>
                  <a:pt x="3281891" y="0"/>
                </a:cubicBezTo>
                <a:cubicBezTo>
                  <a:pt x="3570263" y="21294"/>
                  <a:pt x="3713518" y="24944"/>
                  <a:pt x="3996887" y="0"/>
                </a:cubicBezTo>
                <a:cubicBezTo>
                  <a:pt x="4087994" y="-21196"/>
                  <a:pt x="4143631" y="83450"/>
                  <a:pt x="4163436" y="166549"/>
                </a:cubicBezTo>
                <a:cubicBezTo>
                  <a:pt x="4176453" y="320600"/>
                  <a:pt x="4189232" y="671269"/>
                  <a:pt x="4163436" y="832745"/>
                </a:cubicBezTo>
                <a:cubicBezTo>
                  <a:pt x="4155179" y="912467"/>
                  <a:pt x="4093016" y="995581"/>
                  <a:pt x="3996887" y="999294"/>
                </a:cubicBezTo>
                <a:cubicBezTo>
                  <a:pt x="3717155" y="999343"/>
                  <a:pt x="3686138" y="970155"/>
                  <a:pt x="3396801" y="999294"/>
                </a:cubicBezTo>
                <a:cubicBezTo>
                  <a:pt x="3107464" y="1028433"/>
                  <a:pt x="2979156" y="995878"/>
                  <a:pt x="2758411" y="999294"/>
                </a:cubicBezTo>
                <a:cubicBezTo>
                  <a:pt x="2537666" y="1002711"/>
                  <a:pt x="2411924" y="1000636"/>
                  <a:pt x="2081718" y="999294"/>
                </a:cubicBezTo>
                <a:cubicBezTo>
                  <a:pt x="1751512" y="997952"/>
                  <a:pt x="1689689" y="1021367"/>
                  <a:pt x="1558238" y="999294"/>
                </a:cubicBezTo>
                <a:cubicBezTo>
                  <a:pt x="1426787" y="977221"/>
                  <a:pt x="1097280" y="1000507"/>
                  <a:pt x="919849" y="999294"/>
                </a:cubicBezTo>
                <a:cubicBezTo>
                  <a:pt x="742418" y="998081"/>
                  <a:pt x="531083" y="966669"/>
                  <a:pt x="166549" y="999294"/>
                </a:cubicBezTo>
                <a:cubicBezTo>
                  <a:pt x="77991" y="999332"/>
                  <a:pt x="-17478" y="921971"/>
                  <a:pt x="0" y="832745"/>
                </a:cubicBezTo>
                <a:cubicBezTo>
                  <a:pt x="10845" y="531265"/>
                  <a:pt x="21153" y="372830"/>
                  <a:pt x="0" y="166549"/>
                </a:cubicBezTo>
                <a:close/>
              </a:path>
              <a:path w="4163436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22515" y="-16201"/>
                  <a:pt x="670210" y="2565"/>
                  <a:pt x="804939" y="0"/>
                </a:cubicBezTo>
                <a:cubicBezTo>
                  <a:pt x="939668" y="-2565"/>
                  <a:pt x="1365248" y="-31052"/>
                  <a:pt x="1519935" y="0"/>
                </a:cubicBezTo>
                <a:cubicBezTo>
                  <a:pt x="1674622" y="31052"/>
                  <a:pt x="1907531" y="14721"/>
                  <a:pt x="2120021" y="0"/>
                </a:cubicBezTo>
                <a:cubicBezTo>
                  <a:pt x="2332511" y="-14721"/>
                  <a:pt x="2573767" y="-26464"/>
                  <a:pt x="2720108" y="0"/>
                </a:cubicBezTo>
                <a:cubicBezTo>
                  <a:pt x="2866449" y="26464"/>
                  <a:pt x="3098733" y="29888"/>
                  <a:pt x="3358497" y="0"/>
                </a:cubicBezTo>
                <a:cubicBezTo>
                  <a:pt x="3618261" y="-29888"/>
                  <a:pt x="3698530" y="23912"/>
                  <a:pt x="3996887" y="0"/>
                </a:cubicBezTo>
                <a:cubicBezTo>
                  <a:pt x="4091119" y="-22787"/>
                  <a:pt x="4180583" y="88514"/>
                  <a:pt x="4163436" y="166549"/>
                </a:cubicBezTo>
                <a:cubicBezTo>
                  <a:pt x="4157288" y="384474"/>
                  <a:pt x="4132906" y="668590"/>
                  <a:pt x="4163436" y="832745"/>
                </a:cubicBezTo>
                <a:cubicBezTo>
                  <a:pt x="4170552" y="920827"/>
                  <a:pt x="4082271" y="1009977"/>
                  <a:pt x="3996887" y="999294"/>
                </a:cubicBezTo>
                <a:cubicBezTo>
                  <a:pt x="3756598" y="1006007"/>
                  <a:pt x="3651032" y="997423"/>
                  <a:pt x="3473407" y="999294"/>
                </a:cubicBezTo>
                <a:cubicBezTo>
                  <a:pt x="3295782" y="1001165"/>
                  <a:pt x="2943022" y="996337"/>
                  <a:pt x="2758411" y="999294"/>
                </a:cubicBezTo>
                <a:cubicBezTo>
                  <a:pt x="2573800" y="1002251"/>
                  <a:pt x="2300898" y="977249"/>
                  <a:pt x="2120021" y="999294"/>
                </a:cubicBezTo>
                <a:cubicBezTo>
                  <a:pt x="1939144" y="1021340"/>
                  <a:pt x="1660505" y="1017321"/>
                  <a:pt x="1481632" y="999294"/>
                </a:cubicBezTo>
                <a:cubicBezTo>
                  <a:pt x="1302759" y="981267"/>
                  <a:pt x="1198978" y="980716"/>
                  <a:pt x="958152" y="999294"/>
                </a:cubicBezTo>
                <a:cubicBezTo>
                  <a:pt x="717326" y="1017872"/>
                  <a:pt x="386299" y="1030618"/>
                  <a:pt x="166549" y="999294"/>
                </a:cubicBezTo>
                <a:cubicBezTo>
                  <a:pt x="67629" y="980466"/>
                  <a:pt x="-1117" y="935155"/>
                  <a:pt x="0" y="832745"/>
                </a:cubicBezTo>
                <a:cubicBezTo>
                  <a:pt x="21200" y="658361"/>
                  <a:pt x="4822" y="353058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dài</a:t>
            </a:r>
            <a:r>
              <a:rPr lang="en-US" sz="3000" dirty="0">
                <a:solidFill>
                  <a:sysClr val="windowText" lastClr="000000"/>
                </a:solidFill>
              </a:rPr>
              <a:t> con </a:t>
            </a:r>
            <a:r>
              <a:rPr lang="en-US" sz="3000" dirty="0" err="1">
                <a:solidFill>
                  <a:sysClr val="windowText" lastClr="000000"/>
                </a:solidFill>
              </a:rPr>
              <a:t>kiến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328935" y="2449123"/>
            <a:ext cx="4163436" cy="999294"/>
          </a:xfrm>
          <a:custGeom>
            <a:avLst/>
            <a:gdLst>
              <a:gd name="connsiteX0" fmla="*/ 0 w 4163436"/>
              <a:gd name="connsiteY0" fmla="*/ 166549 h 999294"/>
              <a:gd name="connsiteX1" fmla="*/ 166549 w 4163436"/>
              <a:gd name="connsiteY1" fmla="*/ 0 h 999294"/>
              <a:gd name="connsiteX2" fmla="*/ 804939 w 4163436"/>
              <a:gd name="connsiteY2" fmla="*/ 0 h 999294"/>
              <a:gd name="connsiteX3" fmla="*/ 1481632 w 4163436"/>
              <a:gd name="connsiteY3" fmla="*/ 0 h 999294"/>
              <a:gd name="connsiteX4" fmla="*/ 2005111 w 4163436"/>
              <a:gd name="connsiteY4" fmla="*/ 0 h 999294"/>
              <a:gd name="connsiteX5" fmla="*/ 2681804 w 4163436"/>
              <a:gd name="connsiteY5" fmla="*/ 0 h 999294"/>
              <a:gd name="connsiteX6" fmla="*/ 3281891 w 4163436"/>
              <a:gd name="connsiteY6" fmla="*/ 0 h 999294"/>
              <a:gd name="connsiteX7" fmla="*/ 3996887 w 4163436"/>
              <a:gd name="connsiteY7" fmla="*/ 0 h 999294"/>
              <a:gd name="connsiteX8" fmla="*/ 4163436 w 4163436"/>
              <a:gd name="connsiteY8" fmla="*/ 166549 h 999294"/>
              <a:gd name="connsiteX9" fmla="*/ 4163436 w 4163436"/>
              <a:gd name="connsiteY9" fmla="*/ 832745 h 999294"/>
              <a:gd name="connsiteX10" fmla="*/ 3996887 w 4163436"/>
              <a:gd name="connsiteY10" fmla="*/ 999294 h 999294"/>
              <a:gd name="connsiteX11" fmla="*/ 3396801 w 4163436"/>
              <a:gd name="connsiteY11" fmla="*/ 999294 h 999294"/>
              <a:gd name="connsiteX12" fmla="*/ 2758411 w 4163436"/>
              <a:gd name="connsiteY12" fmla="*/ 999294 h 999294"/>
              <a:gd name="connsiteX13" fmla="*/ 2081718 w 4163436"/>
              <a:gd name="connsiteY13" fmla="*/ 999294 h 999294"/>
              <a:gd name="connsiteX14" fmla="*/ 1558238 w 4163436"/>
              <a:gd name="connsiteY14" fmla="*/ 999294 h 999294"/>
              <a:gd name="connsiteX15" fmla="*/ 919849 w 4163436"/>
              <a:gd name="connsiteY15" fmla="*/ 999294 h 999294"/>
              <a:gd name="connsiteX16" fmla="*/ 166549 w 4163436"/>
              <a:gd name="connsiteY16" fmla="*/ 999294 h 999294"/>
              <a:gd name="connsiteX17" fmla="*/ 0 w 4163436"/>
              <a:gd name="connsiteY17" fmla="*/ 832745 h 999294"/>
              <a:gd name="connsiteX18" fmla="*/ 0 w 4163436"/>
              <a:gd name="connsiteY18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3436" h="999294" fill="none" extrusionOk="0">
                <a:moveTo>
                  <a:pt x="0" y="166549"/>
                </a:moveTo>
                <a:cubicBezTo>
                  <a:pt x="-5072" y="69440"/>
                  <a:pt x="88488" y="4880"/>
                  <a:pt x="166549" y="0"/>
                </a:cubicBezTo>
                <a:cubicBezTo>
                  <a:pt x="415842" y="-15392"/>
                  <a:pt x="642916" y="-617"/>
                  <a:pt x="804939" y="0"/>
                </a:cubicBezTo>
                <a:cubicBezTo>
                  <a:pt x="966962" y="617"/>
                  <a:pt x="1294391" y="-33526"/>
                  <a:pt x="1481632" y="0"/>
                </a:cubicBezTo>
                <a:cubicBezTo>
                  <a:pt x="1668873" y="33526"/>
                  <a:pt x="1787649" y="-15188"/>
                  <a:pt x="2005111" y="0"/>
                </a:cubicBezTo>
                <a:cubicBezTo>
                  <a:pt x="2222573" y="15188"/>
                  <a:pt x="2497754" y="-5893"/>
                  <a:pt x="2681804" y="0"/>
                </a:cubicBezTo>
                <a:cubicBezTo>
                  <a:pt x="2865854" y="5893"/>
                  <a:pt x="2993519" y="-21294"/>
                  <a:pt x="3281891" y="0"/>
                </a:cubicBezTo>
                <a:cubicBezTo>
                  <a:pt x="3570263" y="21294"/>
                  <a:pt x="3713518" y="24944"/>
                  <a:pt x="3996887" y="0"/>
                </a:cubicBezTo>
                <a:cubicBezTo>
                  <a:pt x="4087994" y="-21196"/>
                  <a:pt x="4143631" y="83450"/>
                  <a:pt x="4163436" y="166549"/>
                </a:cubicBezTo>
                <a:cubicBezTo>
                  <a:pt x="4176453" y="320600"/>
                  <a:pt x="4189232" y="671269"/>
                  <a:pt x="4163436" y="832745"/>
                </a:cubicBezTo>
                <a:cubicBezTo>
                  <a:pt x="4155179" y="912467"/>
                  <a:pt x="4093016" y="995581"/>
                  <a:pt x="3996887" y="999294"/>
                </a:cubicBezTo>
                <a:cubicBezTo>
                  <a:pt x="3717155" y="999343"/>
                  <a:pt x="3686138" y="970155"/>
                  <a:pt x="3396801" y="999294"/>
                </a:cubicBezTo>
                <a:cubicBezTo>
                  <a:pt x="3107464" y="1028433"/>
                  <a:pt x="2979156" y="995878"/>
                  <a:pt x="2758411" y="999294"/>
                </a:cubicBezTo>
                <a:cubicBezTo>
                  <a:pt x="2537666" y="1002711"/>
                  <a:pt x="2411924" y="1000636"/>
                  <a:pt x="2081718" y="999294"/>
                </a:cubicBezTo>
                <a:cubicBezTo>
                  <a:pt x="1751512" y="997952"/>
                  <a:pt x="1689689" y="1021367"/>
                  <a:pt x="1558238" y="999294"/>
                </a:cubicBezTo>
                <a:cubicBezTo>
                  <a:pt x="1426787" y="977221"/>
                  <a:pt x="1097280" y="1000507"/>
                  <a:pt x="919849" y="999294"/>
                </a:cubicBezTo>
                <a:cubicBezTo>
                  <a:pt x="742418" y="998081"/>
                  <a:pt x="531083" y="966669"/>
                  <a:pt x="166549" y="999294"/>
                </a:cubicBezTo>
                <a:cubicBezTo>
                  <a:pt x="77991" y="999332"/>
                  <a:pt x="-17478" y="921971"/>
                  <a:pt x="0" y="832745"/>
                </a:cubicBezTo>
                <a:cubicBezTo>
                  <a:pt x="10845" y="531265"/>
                  <a:pt x="21153" y="372830"/>
                  <a:pt x="0" y="166549"/>
                </a:cubicBezTo>
                <a:close/>
              </a:path>
              <a:path w="4163436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22515" y="-16201"/>
                  <a:pt x="670210" y="2565"/>
                  <a:pt x="804939" y="0"/>
                </a:cubicBezTo>
                <a:cubicBezTo>
                  <a:pt x="939668" y="-2565"/>
                  <a:pt x="1365248" y="-31052"/>
                  <a:pt x="1519935" y="0"/>
                </a:cubicBezTo>
                <a:cubicBezTo>
                  <a:pt x="1674622" y="31052"/>
                  <a:pt x="1907531" y="14721"/>
                  <a:pt x="2120021" y="0"/>
                </a:cubicBezTo>
                <a:cubicBezTo>
                  <a:pt x="2332511" y="-14721"/>
                  <a:pt x="2573767" y="-26464"/>
                  <a:pt x="2720108" y="0"/>
                </a:cubicBezTo>
                <a:cubicBezTo>
                  <a:pt x="2866449" y="26464"/>
                  <a:pt x="3098733" y="29888"/>
                  <a:pt x="3358497" y="0"/>
                </a:cubicBezTo>
                <a:cubicBezTo>
                  <a:pt x="3618261" y="-29888"/>
                  <a:pt x="3698530" y="23912"/>
                  <a:pt x="3996887" y="0"/>
                </a:cubicBezTo>
                <a:cubicBezTo>
                  <a:pt x="4091119" y="-22787"/>
                  <a:pt x="4180583" y="88514"/>
                  <a:pt x="4163436" y="166549"/>
                </a:cubicBezTo>
                <a:cubicBezTo>
                  <a:pt x="4157288" y="384474"/>
                  <a:pt x="4132906" y="668590"/>
                  <a:pt x="4163436" y="832745"/>
                </a:cubicBezTo>
                <a:cubicBezTo>
                  <a:pt x="4170552" y="920827"/>
                  <a:pt x="4082271" y="1009977"/>
                  <a:pt x="3996887" y="999294"/>
                </a:cubicBezTo>
                <a:cubicBezTo>
                  <a:pt x="3756598" y="1006007"/>
                  <a:pt x="3651032" y="997423"/>
                  <a:pt x="3473407" y="999294"/>
                </a:cubicBezTo>
                <a:cubicBezTo>
                  <a:pt x="3295782" y="1001165"/>
                  <a:pt x="2943022" y="996337"/>
                  <a:pt x="2758411" y="999294"/>
                </a:cubicBezTo>
                <a:cubicBezTo>
                  <a:pt x="2573800" y="1002251"/>
                  <a:pt x="2300898" y="977249"/>
                  <a:pt x="2120021" y="999294"/>
                </a:cubicBezTo>
                <a:cubicBezTo>
                  <a:pt x="1939144" y="1021340"/>
                  <a:pt x="1660505" y="1017321"/>
                  <a:pt x="1481632" y="999294"/>
                </a:cubicBezTo>
                <a:cubicBezTo>
                  <a:pt x="1302759" y="981267"/>
                  <a:pt x="1198978" y="980716"/>
                  <a:pt x="958152" y="999294"/>
                </a:cubicBezTo>
                <a:cubicBezTo>
                  <a:pt x="717326" y="1017872"/>
                  <a:pt x="386299" y="1030618"/>
                  <a:pt x="166549" y="999294"/>
                </a:cubicBezTo>
                <a:cubicBezTo>
                  <a:pt x="67629" y="980466"/>
                  <a:pt x="-1117" y="935155"/>
                  <a:pt x="0" y="832745"/>
                </a:cubicBezTo>
                <a:cubicBezTo>
                  <a:pt x="21200" y="658361"/>
                  <a:pt x="4822" y="353058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Chiều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cao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của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em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5328935" y="4489355"/>
            <a:ext cx="4163436" cy="999294"/>
          </a:xfrm>
          <a:custGeom>
            <a:avLst/>
            <a:gdLst>
              <a:gd name="connsiteX0" fmla="*/ 0 w 4163436"/>
              <a:gd name="connsiteY0" fmla="*/ 166549 h 999294"/>
              <a:gd name="connsiteX1" fmla="*/ 166549 w 4163436"/>
              <a:gd name="connsiteY1" fmla="*/ 0 h 999294"/>
              <a:gd name="connsiteX2" fmla="*/ 804939 w 4163436"/>
              <a:gd name="connsiteY2" fmla="*/ 0 h 999294"/>
              <a:gd name="connsiteX3" fmla="*/ 1481632 w 4163436"/>
              <a:gd name="connsiteY3" fmla="*/ 0 h 999294"/>
              <a:gd name="connsiteX4" fmla="*/ 2005111 w 4163436"/>
              <a:gd name="connsiteY4" fmla="*/ 0 h 999294"/>
              <a:gd name="connsiteX5" fmla="*/ 2681804 w 4163436"/>
              <a:gd name="connsiteY5" fmla="*/ 0 h 999294"/>
              <a:gd name="connsiteX6" fmla="*/ 3281891 w 4163436"/>
              <a:gd name="connsiteY6" fmla="*/ 0 h 999294"/>
              <a:gd name="connsiteX7" fmla="*/ 3996887 w 4163436"/>
              <a:gd name="connsiteY7" fmla="*/ 0 h 999294"/>
              <a:gd name="connsiteX8" fmla="*/ 4163436 w 4163436"/>
              <a:gd name="connsiteY8" fmla="*/ 166549 h 999294"/>
              <a:gd name="connsiteX9" fmla="*/ 4163436 w 4163436"/>
              <a:gd name="connsiteY9" fmla="*/ 832745 h 999294"/>
              <a:gd name="connsiteX10" fmla="*/ 3996887 w 4163436"/>
              <a:gd name="connsiteY10" fmla="*/ 999294 h 999294"/>
              <a:gd name="connsiteX11" fmla="*/ 3396801 w 4163436"/>
              <a:gd name="connsiteY11" fmla="*/ 999294 h 999294"/>
              <a:gd name="connsiteX12" fmla="*/ 2758411 w 4163436"/>
              <a:gd name="connsiteY12" fmla="*/ 999294 h 999294"/>
              <a:gd name="connsiteX13" fmla="*/ 2081718 w 4163436"/>
              <a:gd name="connsiteY13" fmla="*/ 999294 h 999294"/>
              <a:gd name="connsiteX14" fmla="*/ 1558238 w 4163436"/>
              <a:gd name="connsiteY14" fmla="*/ 999294 h 999294"/>
              <a:gd name="connsiteX15" fmla="*/ 919849 w 4163436"/>
              <a:gd name="connsiteY15" fmla="*/ 999294 h 999294"/>
              <a:gd name="connsiteX16" fmla="*/ 166549 w 4163436"/>
              <a:gd name="connsiteY16" fmla="*/ 999294 h 999294"/>
              <a:gd name="connsiteX17" fmla="*/ 0 w 4163436"/>
              <a:gd name="connsiteY17" fmla="*/ 832745 h 999294"/>
              <a:gd name="connsiteX18" fmla="*/ 0 w 4163436"/>
              <a:gd name="connsiteY18" fmla="*/ 166549 h 9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3436" h="999294" fill="none" extrusionOk="0">
                <a:moveTo>
                  <a:pt x="0" y="166549"/>
                </a:moveTo>
                <a:cubicBezTo>
                  <a:pt x="-5072" y="69440"/>
                  <a:pt x="88488" y="4880"/>
                  <a:pt x="166549" y="0"/>
                </a:cubicBezTo>
                <a:cubicBezTo>
                  <a:pt x="415842" y="-15392"/>
                  <a:pt x="642916" y="-617"/>
                  <a:pt x="804939" y="0"/>
                </a:cubicBezTo>
                <a:cubicBezTo>
                  <a:pt x="966962" y="617"/>
                  <a:pt x="1294391" y="-33526"/>
                  <a:pt x="1481632" y="0"/>
                </a:cubicBezTo>
                <a:cubicBezTo>
                  <a:pt x="1668873" y="33526"/>
                  <a:pt x="1787649" y="-15188"/>
                  <a:pt x="2005111" y="0"/>
                </a:cubicBezTo>
                <a:cubicBezTo>
                  <a:pt x="2222573" y="15188"/>
                  <a:pt x="2497754" y="-5893"/>
                  <a:pt x="2681804" y="0"/>
                </a:cubicBezTo>
                <a:cubicBezTo>
                  <a:pt x="2865854" y="5893"/>
                  <a:pt x="2993519" y="-21294"/>
                  <a:pt x="3281891" y="0"/>
                </a:cubicBezTo>
                <a:cubicBezTo>
                  <a:pt x="3570263" y="21294"/>
                  <a:pt x="3713518" y="24944"/>
                  <a:pt x="3996887" y="0"/>
                </a:cubicBezTo>
                <a:cubicBezTo>
                  <a:pt x="4087994" y="-21196"/>
                  <a:pt x="4143631" y="83450"/>
                  <a:pt x="4163436" y="166549"/>
                </a:cubicBezTo>
                <a:cubicBezTo>
                  <a:pt x="4176453" y="320600"/>
                  <a:pt x="4189232" y="671269"/>
                  <a:pt x="4163436" y="832745"/>
                </a:cubicBezTo>
                <a:cubicBezTo>
                  <a:pt x="4155179" y="912467"/>
                  <a:pt x="4093016" y="995581"/>
                  <a:pt x="3996887" y="999294"/>
                </a:cubicBezTo>
                <a:cubicBezTo>
                  <a:pt x="3717155" y="999343"/>
                  <a:pt x="3686138" y="970155"/>
                  <a:pt x="3396801" y="999294"/>
                </a:cubicBezTo>
                <a:cubicBezTo>
                  <a:pt x="3107464" y="1028433"/>
                  <a:pt x="2979156" y="995878"/>
                  <a:pt x="2758411" y="999294"/>
                </a:cubicBezTo>
                <a:cubicBezTo>
                  <a:pt x="2537666" y="1002711"/>
                  <a:pt x="2411924" y="1000636"/>
                  <a:pt x="2081718" y="999294"/>
                </a:cubicBezTo>
                <a:cubicBezTo>
                  <a:pt x="1751512" y="997952"/>
                  <a:pt x="1689689" y="1021367"/>
                  <a:pt x="1558238" y="999294"/>
                </a:cubicBezTo>
                <a:cubicBezTo>
                  <a:pt x="1426787" y="977221"/>
                  <a:pt x="1097280" y="1000507"/>
                  <a:pt x="919849" y="999294"/>
                </a:cubicBezTo>
                <a:cubicBezTo>
                  <a:pt x="742418" y="998081"/>
                  <a:pt x="531083" y="966669"/>
                  <a:pt x="166549" y="999294"/>
                </a:cubicBezTo>
                <a:cubicBezTo>
                  <a:pt x="77991" y="999332"/>
                  <a:pt x="-17478" y="921971"/>
                  <a:pt x="0" y="832745"/>
                </a:cubicBezTo>
                <a:cubicBezTo>
                  <a:pt x="10845" y="531265"/>
                  <a:pt x="21153" y="372830"/>
                  <a:pt x="0" y="166549"/>
                </a:cubicBezTo>
                <a:close/>
              </a:path>
              <a:path w="4163436" h="999294" stroke="0" extrusionOk="0">
                <a:moveTo>
                  <a:pt x="0" y="166549"/>
                </a:moveTo>
                <a:cubicBezTo>
                  <a:pt x="12676" y="60304"/>
                  <a:pt x="60353" y="8735"/>
                  <a:pt x="166549" y="0"/>
                </a:cubicBezTo>
                <a:cubicBezTo>
                  <a:pt x="422515" y="-16201"/>
                  <a:pt x="670210" y="2565"/>
                  <a:pt x="804939" y="0"/>
                </a:cubicBezTo>
                <a:cubicBezTo>
                  <a:pt x="939668" y="-2565"/>
                  <a:pt x="1365248" y="-31052"/>
                  <a:pt x="1519935" y="0"/>
                </a:cubicBezTo>
                <a:cubicBezTo>
                  <a:pt x="1674622" y="31052"/>
                  <a:pt x="1907531" y="14721"/>
                  <a:pt x="2120021" y="0"/>
                </a:cubicBezTo>
                <a:cubicBezTo>
                  <a:pt x="2332511" y="-14721"/>
                  <a:pt x="2573767" y="-26464"/>
                  <a:pt x="2720108" y="0"/>
                </a:cubicBezTo>
                <a:cubicBezTo>
                  <a:pt x="2866449" y="26464"/>
                  <a:pt x="3098733" y="29888"/>
                  <a:pt x="3358497" y="0"/>
                </a:cubicBezTo>
                <a:cubicBezTo>
                  <a:pt x="3618261" y="-29888"/>
                  <a:pt x="3698530" y="23912"/>
                  <a:pt x="3996887" y="0"/>
                </a:cubicBezTo>
                <a:cubicBezTo>
                  <a:pt x="4091119" y="-22787"/>
                  <a:pt x="4180583" y="88514"/>
                  <a:pt x="4163436" y="166549"/>
                </a:cubicBezTo>
                <a:cubicBezTo>
                  <a:pt x="4157288" y="384474"/>
                  <a:pt x="4132906" y="668590"/>
                  <a:pt x="4163436" y="832745"/>
                </a:cubicBezTo>
                <a:cubicBezTo>
                  <a:pt x="4170552" y="920827"/>
                  <a:pt x="4082271" y="1009977"/>
                  <a:pt x="3996887" y="999294"/>
                </a:cubicBezTo>
                <a:cubicBezTo>
                  <a:pt x="3756598" y="1006007"/>
                  <a:pt x="3651032" y="997423"/>
                  <a:pt x="3473407" y="999294"/>
                </a:cubicBezTo>
                <a:cubicBezTo>
                  <a:pt x="3295782" y="1001165"/>
                  <a:pt x="2943022" y="996337"/>
                  <a:pt x="2758411" y="999294"/>
                </a:cubicBezTo>
                <a:cubicBezTo>
                  <a:pt x="2573800" y="1002251"/>
                  <a:pt x="2300898" y="977249"/>
                  <a:pt x="2120021" y="999294"/>
                </a:cubicBezTo>
                <a:cubicBezTo>
                  <a:pt x="1939144" y="1021340"/>
                  <a:pt x="1660505" y="1017321"/>
                  <a:pt x="1481632" y="999294"/>
                </a:cubicBezTo>
                <a:cubicBezTo>
                  <a:pt x="1302759" y="981267"/>
                  <a:pt x="1198978" y="980716"/>
                  <a:pt x="958152" y="999294"/>
                </a:cubicBezTo>
                <a:cubicBezTo>
                  <a:pt x="717326" y="1017872"/>
                  <a:pt x="386299" y="1030618"/>
                  <a:pt x="166549" y="999294"/>
                </a:cubicBezTo>
                <a:cubicBezTo>
                  <a:pt x="67629" y="980466"/>
                  <a:pt x="-1117" y="935155"/>
                  <a:pt x="0" y="832745"/>
                </a:cubicBezTo>
                <a:cubicBezTo>
                  <a:pt x="21200" y="658361"/>
                  <a:pt x="4822" y="353058"/>
                  <a:pt x="0" y="16654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ysClr val="windowText" lastClr="000000"/>
                </a:solidFill>
              </a:rPr>
              <a:t>Khoảng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cách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giữ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hai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thành</a:t>
            </a:r>
            <a:r>
              <a:rPr lang="en-US" sz="3000" dirty="0">
                <a:solidFill>
                  <a:sysClr val="windowText" lastClr="000000"/>
                </a:solidFill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</a:rPr>
              <a:t>phố</a:t>
            </a:r>
            <a:r>
              <a:rPr lang="en-US" sz="3000" dirty="0">
                <a:solidFill>
                  <a:sysClr val="windowText" lastClr="00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1133</Words>
  <Application>Microsoft Office PowerPoint</Application>
  <PresentationFormat>Widescreen</PresentationFormat>
  <Paragraphs>181</Paragraphs>
  <Slides>41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#9Slide05 Phobia</vt:lpstr>
      <vt:lpstr>#9Slide05 SVNClementine</vt:lpstr>
      <vt:lpstr>#9Slide07 IcielLa Chic Pro Shad</vt:lpstr>
      <vt:lpstr>Arial</vt:lpstr>
      <vt:lpstr>Calibri</vt:lpstr>
      <vt:lpstr>Calibri Light</vt:lpstr>
      <vt:lpstr>Cambria Math</vt:lpstr>
      <vt:lpstr>SVN-Kitten</vt:lpstr>
      <vt:lpstr>SVN-Poky's</vt:lpstr>
      <vt:lpstr>UTM Duepuntozero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kim yen</cp:lastModifiedBy>
  <cp:revision>5</cp:revision>
  <dcterms:created xsi:type="dcterms:W3CDTF">2022-10-25T14:03:00Z</dcterms:created>
  <dcterms:modified xsi:type="dcterms:W3CDTF">2023-12-21T10:16:05Z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7D9B61AA7F884C86A0456282385AC2A5_13</vt:lpwstr>
  </property>
  <property fmtid="{D5CDD505-2E9C-101B-9397-08002B2CF9AE}" pid="3" name="KSOProductBuildVer">
    <vt:lpwstr>1033-12.2.0.13359</vt:lpwstr>
  </property>
</Properties>
</file>